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4" r:id="rId4"/>
  </p:sldMasterIdLst>
  <p:notesMasterIdLst>
    <p:notesMasterId r:id="rId25"/>
  </p:notesMasterIdLst>
  <p:sldIdLst>
    <p:sldId id="1857" r:id="rId5"/>
    <p:sldId id="1893" r:id="rId6"/>
    <p:sldId id="2076138508" r:id="rId7"/>
    <p:sldId id="2076138509" r:id="rId8"/>
    <p:sldId id="1879" r:id="rId9"/>
    <p:sldId id="1895" r:id="rId10"/>
    <p:sldId id="2076138505" r:id="rId11"/>
    <p:sldId id="2076138501" r:id="rId12"/>
    <p:sldId id="1885" r:id="rId13"/>
    <p:sldId id="2076138504" r:id="rId14"/>
    <p:sldId id="2076138510" r:id="rId15"/>
    <p:sldId id="2076138502" r:id="rId16"/>
    <p:sldId id="1897" r:id="rId17"/>
    <p:sldId id="2076138503" r:id="rId18"/>
    <p:sldId id="1898" r:id="rId19"/>
    <p:sldId id="1899" r:id="rId20"/>
    <p:sldId id="1900" r:id="rId21"/>
    <p:sldId id="1891" r:id="rId22"/>
    <p:sldId id="1892" r:id="rId23"/>
    <p:sldId id="1532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1st Option" id="{B4C71CD0-A354-4D26-8028-3E30D6607D4B}">
          <p14:sldIdLst>
            <p14:sldId id="1857"/>
            <p14:sldId id="1893"/>
            <p14:sldId id="2076138508"/>
            <p14:sldId id="2076138509"/>
            <p14:sldId id="1879"/>
            <p14:sldId id="1895"/>
            <p14:sldId id="2076138505"/>
            <p14:sldId id="2076138501"/>
            <p14:sldId id="1885"/>
            <p14:sldId id="2076138504"/>
            <p14:sldId id="2076138510"/>
            <p14:sldId id="2076138502"/>
            <p14:sldId id="1897"/>
            <p14:sldId id="2076138503"/>
            <p14:sldId id="1898"/>
            <p14:sldId id="1899"/>
            <p14:sldId id="1900"/>
            <p14:sldId id="1891"/>
            <p14:sldId id="1892"/>
            <p14:sldId id="153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ulie Yack" initials="JY" lastIdx="5" clrIdx="0">
    <p:extLst>
      <p:ext uri="{19B8F6BF-5375-455C-9EA6-DF929625EA0E}">
        <p15:presenceInfo xmlns:p15="http://schemas.microsoft.com/office/powerpoint/2012/main" userId="Julie Yack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42774"/>
    <a:srgbClr val="EAEAEA"/>
    <a:srgbClr val="262626"/>
    <a:srgbClr val="FFFFFF"/>
    <a:srgbClr val="0086D0"/>
    <a:srgbClr val="F2F2F2"/>
    <a:srgbClr val="191919"/>
    <a:srgbClr val="CD98D9"/>
    <a:srgbClr val="D59DE1"/>
    <a:srgbClr val="2121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2" autoAdjust="0"/>
    <p:restoredTop sz="74138" autoAdjust="0"/>
  </p:normalViewPr>
  <p:slideViewPr>
    <p:cSldViewPr snapToGrid="0">
      <p:cViewPr varScale="1">
        <p:scale>
          <a:sx n="74" d="100"/>
          <a:sy n="74" d="100"/>
        </p:scale>
        <p:origin x="920" y="6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F30CE7-7868-43D3-B83E-38AF2653E8A6}" type="datetimeFigureOut">
              <a:rPr lang="en-US" smtClean="0"/>
              <a:t>6/15/2021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878256-368D-4B68-97C3-0D0BD40CE8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9077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878256-368D-4B68-97C3-0D0BD40CE83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3916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878256-368D-4B68-97C3-0D0BD40CE83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1046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27A7F7-BB1E-479D-AFAA-B52F4D0C99F2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6/15/2021 11:26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506025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27A7F7-BB1E-479D-AFAA-B52F4D0C99F2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6/15/2021 11:26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062320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27A7F7-BB1E-479D-AFAA-B52F4D0C99F2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6/15/2021 11:26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199391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878256-368D-4B68-97C3-0D0BD40CE83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7932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A5CD2277-7C1A-43CA-8676-87B24AD584BD}" type="datetime8">
              <a:rPr lang="en-US" smtClean="0"/>
              <a:t>6/15/2021 11:26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2615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A5CD2277-7C1A-43CA-8676-87B24AD584BD}" type="datetime8">
              <a:rPr lang="en-US" smtClean="0"/>
              <a:t>6/15/2021 11:26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7304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0ECFDC7D-F4BE-4668-920D-08874925A5D7}" type="datetime8">
              <a:rPr lang="en-US" smtClean="0">
                <a:solidFill>
                  <a:prstClr val="black"/>
                </a:solidFill>
              </a:rPr>
              <a:t>6/15/2021 11:26 AM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C87E0CF-87F6-4B58-B8B8-DCAB2DAAF3CA}" type="slidenum">
              <a:rPr lang="en-US" smtClean="0">
                <a:solidFill>
                  <a:prstClr val="black"/>
                </a:solidFill>
              </a:rPr>
              <a:pPr/>
              <a:t>20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</p:spTree>
    <p:extLst>
      <p:ext uri="{BB962C8B-B14F-4D97-AF65-F5344CB8AC3E}">
        <p14:creationId xmlns:p14="http://schemas.microsoft.com/office/powerpoint/2010/main" val="21855107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10" name="Date Placeholder 9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9BFF88-B9B5-4B68-BAE1-09ACB5D03C54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6/15/2021 11:26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12" name="Header Placeholder 11"/>
          <p:cNvSpPr>
            <a:spLocks noGrp="1"/>
          </p:cNvSpPr>
          <p:nvPr>
            <p:ph type="hdr" sz="quarter" idx="15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</p:spTree>
    <p:extLst>
      <p:ext uri="{BB962C8B-B14F-4D97-AF65-F5344CB8AC3E}">
        <p14:creationId xmlns:p14="http://schemas.microsoft.com/office/powerpoint/2010/main" val="2095395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10" name="Date Placeholder 9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9BFF88-B9B5-4B68-BAE1-09ACB5D03C54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6/15/2021 11:26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12" name="Header Placeholder 11"/>
          <p:cNvSpPr>
            <a:spLocks noGrp="1"/>
          </p:cNvSpPr>
          <p:nvPr>
            <p:ph type="hdr" sz="quarter" idx="15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</p:spTree>
    <p:extLst>
      <p:ext uri="{BB962C8B-B14F-4D97-AF65-F5344CB8AC3E}">
        <p14:creationId xmlns:p14="http://schemas.microsoft.com/office/powerpoint/2010/main" val="28959536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10" name="Date Placeholder 9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9BFF88-B9B5-4B68-BAE1-09ACB5D03C54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6/15/2021 11:26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12" name="Header Placeholder 11"/>
          <p:cNvSpPr>
            <a:spLocks noGrp="1"/>
          </p:cNvSpPr>
          <p:nvPr>
            <p:ph type="hdr" sz="quarter" idx="15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</p:spTree>
    <p:extLst>
      <p:ext uri="{BB962C8B-B14F-4D97-AF65-F5344CB8AC3E}">
        <p14:creationId xmlns:p14="http://schemas.microsoft.com/office/powerpoint/2010/main" val="31578005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FB6C8E-AC23-4D33-968A-F1D4A4F9122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40866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FB6C8E-AC23-4D33-968A-F1D4A4F9122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289429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slide is intended to set the stage for all of the lab content and morphs into the following slide in show mode</a:t>
            </a:r>
          </a:p>
          <a:p>
            <a:endParaRPr lang="en-US" dirty="0"/>
          </a:p>
          <a:p>
            <a:r>
              <a:rPr lang="en-US" dirty="0"/>
              <a:t>The first lab is centered around Accessing &amp; Preparing the data</a:t>
            </a:r>
          </a:p>
          <a:p>
            <a:r>
              <a:rPr lang="en-US" dirty="0"/>
              <a:t>Then we’ll cover Data modeling and </a:t>
            </a:r>
            <a:r>
              <a:rPr lang="en-US" dirty="0" err="1"/>
              <a:t>explortation</a:t>
            </a:r>
            <a:endParaRPr lang="en-US" dirty="0"/>
          </a:p>
          <a:p>
            <a:r>
              <a:rPr lang="en-US" dirty="0"/>
              <a:t>After lunch, we’ll look at the different ways we can visualize the data using PowerBI on different platforms</a:t>
            </a:r>
          </a:p>
          <a:p>
            <a:r>
              <a:rPr lang="en-US" dirty="0"/>
              <a:t>Lastly, in labs 4 and 5 we’ll review publishing, accessing, and building &amp; sharing dashboards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878256-368D-4B68-97C3-0D0BD40CE83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2088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878256-368D-4B68-97C3-0D0BD40CE83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6345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27A7F7-BB1E-479D-AFAA-B52F4D0C99F2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6/15/2021 11:26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876991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jpe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jpeg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9.png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4113C26-A8A0-4F58-A696-C6742A57B2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6789" y="3029995"/>
            <a:ext cx="9630389" cy="1793104"/>
          </a:xfrm>
          <a:noFill/>
        </p:spPr>
        <p:txBody>
          <a:bodyPr lIns="0" tIns="0" rIns="0" bIns="182880" anchor="b" anchorCtr="0"/>
          <a:lstStyle>
            <a:lvl1pPr>
              <a:defRPr sz="4705" strike="noStrike" spc="-49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Microsoft 365</a:t>
            </a:r>
            <a:br>
              <a:rPr lang="en-US"/>
            </a:br>
            <a:r>
              <a:rPr lang="en-US"/>
              <a:t>title or event name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96E6BB0-6D6D-483B-96A8-7993672827D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4248" y="257318"/>
            <a:ext cx="2266311" cy="569191"/>
          </a:xfrm>
          <a:prstGeom prst="rect">
            <a:avLst/>
          </a:prstGeo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85F1894-96E2-48F0-A169-FCB4C6B3E9F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4841" y="4847660"/>
            <a:ext cx="9602819" cy="745370"/>
          </a:xfrm>
        </p:spPr>
        <p:txBody>
          <a:bodyPr/>
          <a:lstStyle>
            <a:lvl1pPr>
              <a:defRPr sz="1765"/>
            </a:lvl1pPr>
            <a:lvl2pPr>
              <a:defRPr sz="1765"/>
            </a:lvl2pPr>
            <a:lvl3pPr>
              <a:defRPr sz="1372"/>
            </a:lvl3pPr>
            <a:lvl4pPr>
              <a:defRPr sz="1372"/>
            </a:lvl4pPr>
            <a:lvl5pPr>
              <a:defRPr sz="1029"/>
            </a:lvl5pPr>
          </a:lstStyle>
          <a:p>
            <a:pPr lvl="0"/>
            <a:r>
              <a:rPr lang="en-US"/>
              <a:t>Author name</a:t>
            </a:r>
          </a:p>
          <a:p>
            <a:pPr lvl="1"/>
            <a:r>
              <a:rPr lang="en-US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12067362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chemeClr val="tx1"/>
                </a:solidFill>
              </a:defRPr>
            </a:lvl1pPr>
          </a:lstStyle>
          <a:p>
            <a:r>
              <a:rPr lang="en-US"/>
              <a:t>Heading Segoe UI </a:t>
            </a:r>
            <a:r>
              <a:rPr lang="en-US" err="1"/>
              <a:t>Semibold</a:t>
            </a:r>
            <a:r>
              <a:rPr lang="en-US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55995" y="1922802"/>
            <a:ext cx="11306469" cy="603538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353"/>
              </a:lnSpc>
              <a:buNone/>
              <a:defRPr sz="1961" b="0" i="0" spc="0">
                <a:solidFill>
                  <a:schemeClr val="tx1"/>
                </a:solidFill>
                <a:latin typeface="+mj-lt"/>
              </a:defRPr>
            </a:lvl1pPr>
            <a:lvl2pPr marL="0" indent="0">
              <a:lnSpc>
                <a:spcPts val="2353"/>
              </a:lnSpc>
              <a:buNone/>
              <a:defRPr spc="0"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Large: subhead Segoe UI </a:t>
            </a:r>
            <a:r>
              <a:rPr lang="en-US" err="1"/>
              <a:t>Semibold</a:t>
            </a:r>
            <a:r>
              <a:rPr lang="en-US"/>
              <a:t> 20/24</a:t>
            </a:r>
          </a:p>
          <a:p>
            <a:pPr lvl="1"/>
            <a:r>
              <a:rPr lang="en-US"/>
              <a:t>Large: subhead Segoe UI Regular 20/24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55995" y="3151388"/>
            <a:ext cx="11306469" cy="443839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buNone/>
              <a:defRPr sz="1372" b="0" spc="0">
                <a:solidFill>
                  <a:schemeClr val="tx2"/>
                </a:solidFill>
                <a:latin typeface="+mj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 spc="0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Medium: paragraph title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  <a:p>
            <a:pPr lvl="1"/>
            <a:r>
              <a:rPr lang="en-US"/>
              <a:t>Body copy Segoe UI Regular 14/18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55995" y="4352947"/>
            <a:ext cx="11306469" cy="331946"/>
          </a:xfrm>
        </p:spPr>
        <p:txBody>
          <a:bodyPr lIns="0" tIns="0" rIns="0" bIns="0"/>
          <a:lstStyle>
            <a:lvl1pPr marL="0" indent="0">
              <a:lnSpc>
                <a:spcPts val="1176"/>
              </a:lnSpc>
              <a:spcBef>
                <a:spcPts val="0"/>
              </a:spcBef>
              <a:buNone/>
              <a:defRPr sz="980" spc="0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980" spc="0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0" indent="0">
              <a:lnSpc>
                <a:spcPct val="100000"/>
              </a:lnSpc>
              <a:buNone/>
              <a:defRPr/>
            </a:lvl5pPr>
          </a:lstStyle>
          <a:p>
            <a:pPr lvl="4"/>
            <a:r>
              <a:rPr lang="en-US"/>
              <a:t>Small caption: Segoe UI Bold 10/12</a:t>
            </a:r>
          </a:p>
          <a:p>
            <a:pPr lvl="1"/>
            <a:r>
              <a:rPr lang="en-US"/>
              <a:t>Small caption Segoe Regular 10/12</a:t>
            </a:r>
          </a:p>
        </p:txBody>
      </p:sp>
      <p:sp>
        <p:nvSpPr>
          <p:cNvPr id="8" name="Footer Placeholder 14">
            <a:extLst>
              <a:ext uri="{FF2B5EF4-FFF2-40B4-BE49-F238E27FC236}">
                <a16:creationId xmlns:a16="http://schemas.microsoft.com/office/drawing/2014/main" id="{375CD45A-5065-443B-A271-689E522B15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1838" y="6450194"/>
            <a:ext cx="11586711" cy="118296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6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Dynamics 365 </a:t>
            </a:r>
          </a:p>
        </p:txBody>
      </p:sp>
    </p:spTree>
    <p:extLst>
      <p:ext uri="{BB962C8B-B14F-4D97-AF65-F5344CB8AC3E}">
        <p14:creationId xmlns:p14="http://schemas.microsoft.com/office/powerpoint/2010/main" val="2116547451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chemeClr val="tx1"/>
                </a:solidFill>
              </a:defRPr>
            </a:lvl1pPr>
          </a:lstStyle>
          <a:p>
            <a:r>
              <a:rPr lang="en-US"/>
              <a:t>Text option 1: three column bulleted list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55995" y="1922587"/>
            <a:ext cx="9384447" cy="603538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353"/>
              </a:lnSpc>
              <a:buNone/>
              <a:defRPr lang="en-US" sz="1961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4097" indent="0">
              <a:buNone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Subhead Segoe UI Regular 20/24. Dis </a:t>
            </a:r>
            <a:r>
              <a:rPr lang="en-US" err="1"/>
              <a:t>apid</a:t>
            </a:r>
            <a:r>
              <a:rPr lang="en-US"/>
              <a:t> </a:t>
            </a:r>
            <a:r>
              <a:rPr lang="en-US" err="1"/>
              <a:t>es</a:t>
            </a:r>
            <a:r>
              <a:rPr lang="en-US"/>
              <a:t> </a:t>
            </a:r>
            <a:r>
              <a:rPr lang="en-US" err="1"/>
              <a:t>simusanditis</a:t>
            </a:r>
            <a:r>
              <a:rPr lang="en-US"/>
              <a:t> </a:t>
            </a:r>
            <a:r>
              <a:rPr lang="en-US" err="1"/>
              <a:t>ea</a:t>
            </a:r>
            <a:r>
              <a:rPr lang="en-US"/>
              <a:t> ex et </a:t>
            </a:r>
            <a:r>
              <a:rPr lang="en-US" err="1"/>
              <a:t>illore</a:t>
            </a:r>
            <a:r>
              <a:rPr lang="en-US"/>
              <a:t>, </a:t>
            </a:r>
            <a:r>
              <a:rPr lang="en-US" err="1"/>
              <a:t>nectationet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dic</a:t>
            </a:r>
            <a:r>
              <a:rPr lang="en-US"/>
              <a:t> </a:t>
            </a:r>
            <a:r>
              <a:rPr lang="en-US" err="1"/>
              <a:t>tem</a:t>
            </a:r>
            <a:r>
              <a:rPr lang="en-US"/>
              <a:t> </a:t>
            </a:r>
            <a:r>
              <a:rPr lang="en-US" err="1"/>
              <a:t>vit</a:t>
            </a:r>
            <a:r>
              <a:rPr lang="en-US"/>
              <a:t> </a:t>
            </a:r>
            <a:r>
              <a:rPr lang="en-US" err="1"/>
              <a:t>velestium</a:t>
            </a:r>
            <a:r>
              <a:rPr lang="en-US"/>
              <a:t> </a:t>
            </a:r>
            <a:r>
              <a:rPr lang="en-US" err="1"/>
              <a:t>reperro</a:t>
            </a:r>
            <a:r>
              <a:rPr lang="en-US"/>
              <a:t> </a:t>
            </a:r>
            <a:r>
              <a:rPr lang="en-US" err="1"/>
              <a:t>rroviduntion</a:t>
            </a:r>
            <a:r>
              <a:rPr lang="en-US"/>
              <a:t> </a:t>
            </a:r>
            <a:r>
              <a:rPr lang="en-US" err="1"/>
              <a:t>conem</a:t>
            </a:r>
            <a:r>
              <a:rPr lang="en-US"/>
              <a:t> </a:t>
            </a:r>
            <a:r>
              <a:rPr lang="en-US" err="1"/>
              <a:t>rehend</a:t>
            </a:r>
            <a:r>
              <a:rPr lang="en-US"/>
              <a:t>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55995" y="3151388"/>
            <a:ext cx="3618381" cy="2675220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spcAft>
                <a:spcPts val="588"/>
              </a:spcAft>
              <a:buNone/>
              <a:defRPr sz="1372" b="0" spc="0" baseline="0">
                <a:solidFill>
                  <a:srgbClr val="008C72"/>
                </a:solidFill>
                <a:latin typeface="+mj-lt"/>
              </a:defRPr>
            </a:lvl1pPr>
            <a:lvl2pPr marL="280121" marR="0" indent="-280121" algn="l" defTabSz="914367" rtl="0" eaLnBrk="1" fontAlgn="auto" latinLnBrk="0" hangingPunct="1">
              <a:lnSpc>
                <a:spcPts val="1765"/>
              </a:lnSpc>
              <a:spcBef>
                <a:spcPts val="0"/>
              </a:spcBef>
              <a:spcAft>
                <a:spcPts val="588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372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Paragraph title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  <a:p>
            <a:pPr marL="280121" marR="0" lvl="1" indent="-280121" algn="l" defTabSz="914367" rtl="0" eaLnBrk="1" fontAlgn="auto" latinLnBrk="0" hangingPunct="1">
              <a:lnSpc>
                <a:spcPts val="1765"/>
              </a:lnSpc>
              <a:spcBef>
                <a:spcPts val="1176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/>
              <a:t>Body copy Segoe Regular 14/18.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  <a:r>
              <a:rPr lang="en-US" err="1"/>
              <a:t>Urestempor</a:t>
            </a:r>
            <a:r>
              <a:rPr lang="en-US"/>
              <a:t> ra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velique</a:t>
            </a:r>
            <a:r>
              <a:rPr lang="en-US"/>
              <a:t> </a:t>
            </a:r>
            <a:r>
              <a:rPr lang="en-US" err="1"/>
              <a:t>perum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qui </a:t>
            </a:r>
            <a:r>
              <a:rPr lang="en-US" err="1"/>
              <a:t>omnimus</a:t>
            </a:r>
            <a:r>
              <a:rPr lang="en-US"/>
              <a:t>, sunt </a:t>
            </a:r>
            <a:r>
              <a:rPr lang="en-US" err="1"/>
              <a:t>fuga</a:t>
            </a:r>
            <a:r>
              <a:rPr lang="en-US"/>
              <a:t>.</a:t>
            </a:r>
          </a:p>
          <a:p>
            <a:pPr marL="280121" marR="0" lvl="1" indent="-280121" algn="l" defTabSz="914367" rtl="0" eaLnBrk="1" fontAlgn="auto" latinLnBrk="0" hangingPunct="1">
              <a:lnSpc>
                <a:spcPts val="1765"/>
              </a:lnSpc>
              <a:spcBef>
                <a:spcPts val="1176"/>
              </a:spcBef>
              <a:spcAft>
                <a:spcPts val="0"/>
              </a:spcAft>
              <a:buClrTx/>
              <a:buSzPct val="90000"/>
              <a:tabLst/>
              <a:defRPr/>
            </a:pPr>
            <a:r>
              <a:rPr lang="en-US"/>
              <a:t>Body copy Segoe Regular 14/18.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  <a:r>
              <a:rPr lang="en-US" err="1"/>
              <a:t>Urestempor</a:t>
            </a:r>
            <a:r>
              <a:rPr lang="en-US"/>
              <a:t> </a:t>
            </a:r>
            <a:r>
              <a:rPr lang="en-US" err="1"/>
              <a:t>ra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velique</a:t>
            </a:r>
            <a:r>
              <a:rPr lang="en-US"/>
              <a:t> </a:t>
            </a:r>
            <a:r>
              <a:rPr lang="en-US" err="1"/>
              <a:t>perum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qui </a:t>
            </a:r>
            <a:r>
              <a:rPr lang="en-US" err="1"/>
              <a:t>omnimus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</a:t>
            </a:r>
            <a:r>
              <a:rPr lang="en-US" err="1"/>
              <a:t>fuga</a:t>
            </a:r>
            <a:r>
              <a:rPr lang="en-US"/>
              <a:t>.</a:t>
            </a:r>
          </a:p>
          <a:p>
            <a:pPr lvl="1"/>
            <a:endParaRPr lang="en-US"/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03383CEA-4FEB-4C9E-B7D6-3B36BC8EB75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18449" y="3151388"/>
            <a:ext cx="3618381" cy="2675220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spcAft>
                <a:spcPts val="588"/>
              </a:spcAft>
              <a:buNone/>
              <a:defRPr sz="1372" b="0" spc="0" baseline="0">
                <a:solidFill>
                  <a:srgbClr val="008C72"/>
                </a:solidFill>
                <a:latin typeface="+mj-lt"/>
              </a:defRPr>
            </a:lvl1pPr>
            <a:lvl2pPr marL="280121" marR="0" indent="-280121" algn="l" defTabSz="914367" rtl="0" eaLnBrk="1" fontAlgn="auto" latinLnBrk="0" hangingPunct="1">
              <a:lnSpc>
                <a:spcPts val="1765"/>
              </a:lnSpc>
              <a:spcBef>
                <a:spcPts val="0"/>
              </a:spcBef>
              <a:spcAft>
                <a:spcPts val="588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372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Paragraph title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  <a:p>
            <a:pPr marL="280121" marR="0" lvl="1" indent="-280121" algn="l" defTabSz="914367" rtl="0" eaLnBrk="1" fontAlgn="auto" latinLnBrk="0" hangingPunct="1">
              <a:lnSpc>
                <a:spcPts val="1765"/>
              </a:lnSpc>
              <a:spcBef>
                <a:spcPts val="1176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/>
              <a:t>Body copy Segoe Regular 14/18.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  <a:r>
              <a:rPr lang="en-US" err="1"/>
              <a:t>Urestempor</a:t>
            </a:r>
            <a:r>
              <a:rPr lang="en-US"/>
              <a:t> ra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velique</a:t>
            </a:r>
            <a:r>
              <a:rPr lang="en-US"/>
              <a:t> </a:t>
            </a:r>
            <a:r>
              <a:rPr lang="en-US" err="1"/>
              <a:t>perum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qui </a:t>
            </a:r>
            <a:r>
              <a:rPr lang="en-US" err="1"/>
              <a:t>omnimus</a:t>
            </a:r>
            <a:r>
              <a:rPr lang="en-US"/>
              <a:t>, sunt </a:t>
            </a:r>
            <a:r>
              <a:rPr lang="en-US" err="1"/>
              <a:t>fuga</a:t>
            </a:r>
            <a:r>
              <a:rPr lang="en-US"/>
              <a:t>.</a:t>
            </a:r>
          </a:p>
          <a:p>
            <a:pPr marL="280121" marR="0" lvl="1" indent="-280121" algn="l" defTabSz="914367" rtl="0" eaLnBrk="1" fontAlgn="auto" latinLnBrk="0" hangingPunct="1">
              <a:lnSpc>
                <a:spcPts val="1765"/>
              </a:lnSpc>
              <a:spcBef>
                <a:spcPts val="1176"/>
              </a:spcBef>
              <a:spcAft>
                <a:spcPts val="0"/>
              </a:spcAft>
              <a:buClrTx/>
              <a:buSzPct val="90000"/>
              <a:tabLst/>
              <a:defRPr/>
            </a:pPr>
            <a:r>
              <a:rPr lang="en-US"/>
              <a:t>Body copy Segoe Regular 14/18.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  <a:r>
              <a:rPr lang="en-US" err="1"/>
              <a:t>Urestempor</a:t>
            </a:r>
            <a:r>
              <a:rPr lang="en-US"/>
              <a:t> </a:t>
            </a:r>
            <a:r>
              <a:rPr lang="en-US" err="1"/>
              <a:t>ra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velique</a:t>
            </a:r>
            <a:r>
              <a:rPr lang="en-US"/>
              <a:t> </a:t>
            </a:r>
            <a:r>
              <a:rPr lang="en-US" err="1"/>
              <a:t>perum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qui </a:t>
            </a:r>
            <a:r>
              <a:rPr lang="en-US" err="1"/>
              <a:t>omnimus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</a:t>
            </a:r>
            <a:r>
              <a:rPr lang="en-US" err="1"/>
              <a:t>fuga</a:t>
            </a:r>
            <a:r>
              <a:rPr lang="en-US"/>
              <a:t>.</a:t>
            </a:r>
          </a:p>
          <a:p>
            <a:pPr lvl="1"/>
            <a:endParaRPr lang="en-US"/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35007055-7118-477F-B301-DB401591FA2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49960" y="3151388"/>
            <a:ext cx="3618381" cy="2675220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spcAft>
                <a:spcPts val="588"/>
              </a:spcAft>
              <a:buNone/>
              <a:defRPr sz="1372" b="0" spc="0" baseline="0">
                <a:solidFill>
                  <a:srgbClr val="008C72"/>
                </a:solidFill>
                <a:latin typeface="+mj-lt"/>
              </a:defRPr>
            </a:lvl1pPr>
            <a:lvl2pPr marL="280121" marR="0" indent="-280121" algn="l" defTabSz="914367" rtl="0" eaLnBrk="1" fontAlgn="auto" latinLnBrk="0" hangingPunct="1">
              <a:lnSpc>
                <a:spcPts val="1765"/>
              </a:lnSpc>
              <a:spcBef>
                <a:spcPts val="0"/>
              </a:spcBef>
              <a:spcAft>
                <a:spcPts val="588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372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Paragraph title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  <a:p>
            <a:pPr marL="280121" marR="0" lvl="1" indent="-280121" algn="l" defTabSz="914367" rtl="0" eaLnBrk="1" fontAlgn="auto" latinLnBrk="0" hangingPunct="1">
              <a:lnSpc>
                <a:spcPts val="1765"/>
              </a:lnSpc>
              <a:spcBef>
                <a:spcPts val="1176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/>
              <a:t>Body copy Segoe Regular 14/18.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  <a:r>
              <a:rPr lang="en-US" err="1"/>
              <a:t>Urestempor</a:t>
            </a:r>
            <a:r>
              <a:rPr lang="en-US"/>
              <a:t> ra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velique</a:t>
            </a:r>
            <a:r>
              <a:rPr lang="en-US"/>
              <a:t> </a:t>
            </a:r>
            <a:r>
              <a:rPr lang="en-US" err="1"/>
              <a:t>perum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qui </a:t>
            </a:r>
            <a:r>
              <a:rPr lang="en-US" err="1"/>
              <a:t>omnimus</a:t>
            </a:r>
            <a:r>
              <a:rPr lang="en-US"/>
              <a:t>, sunt </a:t>
            </a:r>
            <a:r>
              <a:rPr lang="en-US" err="1"/>
              <a:t>fuga</a:t>
            </a:r>
            <a:r>
              <a:rPr lang="en-US"/>
              <a:t>.</a:t>
            </a:r>
          </a:p>
          <a:p>
            <a:pPr marL="280121" marR="0" lvl="1" indent="-280121" algn="l" defTabSz="914367" rtl="0" eaLnBrk="1" fontAlgn="auto" latinLnBrk="0" hangingPunct="1">
              <a:lnSpc>
                <a:spcPts val="1765"/>
              </a:lnSpc>
              <a:spcBef>
                <a:spcPts val="1176"/>
              </a:spcBef>
              <a:spcAft>
                <a:spcPts val="0"/>
              </a:spcAft>
              <a:buClrTx/>
              <a:buSzPct val="90000"/>
              <a:tabLst/>
              <a:defRPr/>
            </a:pPr>
            <a:r>
              <a:rPr lang="en-US"/>
              <a:t>Body copy Segoe Regular 14/18.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  <a:r>
              <a:rPr lang="en-US" err="1"/>
              <a:t>Urestempor</a:t>
            </a:r>
            <a:r>
              <a:rPr lang="en-US"/>
              <a:t> </a:t>
            </a:r>
            <a:r>
              <a:rPr lang="en-US" err="1"/>
              <a:t>ra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velique</a:t>
            </a:r>
            <a:r>
              <a:rPr lang="en-US"/>
              <a:t> </a:t>
            </a:r>
            <a:r>
              <a:rPr lang="en-US" err="1"/>
              <a:t>perum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qui </a:t>
            </a:r>
            <a:r>
              <a:rPr lang="en-US" err="1"/>
              <a:t>omnimus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</a:t>
            </a:r>
            <a:r>
              <a:rPr lang="en-US" err="1"/>
              <a:t>fuga</a:t>
            </a:r>
            <a:r>
              <a:rPr lang="en-US"/>
              <a:t>.</a:t>
            </a:r>
          </a:p>
          <a:p>
            <a:pPr lvl="1"/>
            <a:endParaRPr lang="en-US"/>
          </a:p>
        </p:txBody>
      </p:sp>
      <p:sp>
        <p:nvSpPr>
          <p:cNvPr id="8" name="Footer Placeholder 14">
            <a:extLst>
              <a:ext uri="{FF2B5EF4-FFF2-40B4-BE49-F238E27FC236}">
                <a16:creationId xmlns:a16="http://schemas.microsoft.com/office/drawing/2014/main" id="{C3334197-F6FD-4697-BB72-4AD1810C0B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1838" y="6450194"/>
            <a:ext cx="11586711" cy="118296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6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Dynamics 365 </a:t>
            </a:r>
          </a:p>
        </p:txBody>
      </p:sp>
    </p:spTree>
    <p:extLst>
      <p:ext uri="{BB962C8B-B14F-4D97-AF65-F5344CB8AC3E}">
        <p14:creationId xmlns:p14="http://schemas.microsoft.com/office/powerpoint/2010/main" val="4178907535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chemeClr val="tx1"/>
                </a:solidFill>
              </a:defRPr>
            </a:lvl1pPr>
          </a:lstStyle>
          <a:p>
            <a:r>
              <a:rPr lang="en-US"/>
              <a:t>Text option 2: two columns copy heavy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99E39B6D-21AF-485C-B606-D6EA248988A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5995" y="2363623"/>
            <a:ext cx="3618381" cy="2435151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1176"/>
              </a:spcBef>
              <a:buNone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  <a:r>
              <a:rPr lang="en-US" err="1"/>
              <a:t>Urestempor</a:t>
            </a:r>
            <a:r>
              <a:rPr lang="en-US"/>
              <a:t> ra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velique</a:t>
            </a:r>
            <a:r>
              <a:rPr lang="en-US"/>
              <a:t> </a:t>
            </a:r>
            <a:r>
              <a:rPr lang="en-US" err="1"/>
              <a:t>perum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qui </a:t>
            </a:r>
            <a:r>
              <a:rPr lang="en-US" err="1"/>
              <a:t>omnimus</a:t>
            </a:r>
            <a:r>
              <a:rPr lang="en-US"/>
              <a:t>, sunt </a:t>
            </a:r>
            <a:r>
              <a:rPr lang="en-US" err="1"/>
              <a:t>fuga</a:t>
            </a:r>
            <a:r>
              <a:rPr lang="en-US"/>
              <a:t>.</a:t>
            </a:r>
          </a:p>
          <a:p>
            <a:pPr lvl="1"/>
            <a:endParaRPr lang="en-US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D0D85DDD-B7EA-4D73-BA98-A5ACF1DB2D3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03151" y="2363623"/>
            <a:ext cx="3618381" cy="2435151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1176"/>
              </a:spcBef>
              <a:buNone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  <a:r>
              <a:rPr lang="en-US" err="1"/>
              <a:t>Urestempor</a:t>
            </a:r>
            <a:r>
              <a:rPr lang="en-US"/>
              <a:t> ra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velique</a:t>
            </a:r>
            <a:r>
              <a:rPr lang="en-US"/>
              <a:t> </a:t>
            </a:r>
            <a:r>
              <a:rPr lang="en-US" err="1"/>
              <a:t>perum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qui </a:t>
            </a:r>
            <a:r>
              <a:rPr lang="en-US" err="1"/>
              <a:t>omnimus</a:t>
            </a:r>
            <a:r>
              <a:rPr lang="en-US"/>
              <a:t>, sunt </a:t>
            </a:r>
            <a:r>
              <a:rPr lang="en-US" err="1"/>
              <a:t>fuga</a:t>
            </a:r>
            <a:r>
              <a:rPr lang="en-US"/>
              <a:t>.</a:t>
            </a:r>
          </a:p>
          <a:p>
            <a:pPr lvl="1"/>
            <a:endParaRPr lang="en-US"/>
          </a:p>
        </p:txBody>
      </p:sp>
      <p:sp>
        <p:nvSpPr>
          <p:cNvPr id="7" name="Footer Placeholder 14">
            <a:extLst>
              <a:ext uri="{FF2B5EF4-FFF2-40B4-BE49-F238E27FC236}">
                <a16:creationId xmlns:a16="http://schemas.microsoft.com/office/drawing/2014/main" id="{DB61DE79-74B8-40AA-A2F6-483C4BB58B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1838" y="6450194"/>
            <a:ext cx="11586711" cy="118296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6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Dynamics 365 </a:t>
            </a:r>
          </a:p>
        </p:txBody>
      </p:sp>
    </p:spTree>
    <p:extLst>
      <p:ext uri="{BB962C8B-B14F-4D97-AF65-F5344CB8AC3E}">
        <p14:creationId xmlns:p14="http://schemas.microsoft.com/office/powerpoint/2010/main" val="1982469345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15"/>
          <p:cNvSpPr>
            <a:spLocks noGrp="1"/>
          </p:cNvSpPr>
          <p:nvPr>
            <p:ph sz="quarter" idx="17" hasCustomPrompt="1"/>
          </p:nvPr>
        </p:nvSpPr>
        <p:spPr>
          <a:xfrm>
            <a:off x="464958" y="1599724"/>
            <a:ext cx="3609417" cy="3099393"/>
          </a:xfrm>
          <a:blipFill>
            <a:blip r:embed="rId2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marL="0" indent="0" algn="ctr">
              <a:buNone/>
              <a:defRPr sz="196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Place photo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chemeClr val="tx1"/>
                </a:solidFill>
              </a:defRPr>
            </a:lvl1pPr>
          </a:lstStyle>
          <a:p>
            <a:r>
              <a:rPr lang="en-US"/>
              <a:t>Text option 3: three columns images and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55995" y="4927922"/>
            <a:ext cx="3618381" cy="1186064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1176"/>
              </a:spcBef>
              <a:buNone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144083" y="4927922"/>
            <a:ext cx="3618381" cy="1186064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1176"/>
              </a:spcBef>
              <a:buNone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</p:txBody>
      </p:sp>
      <p:sp>
        <p:nvSpPr>
          <p:cNvPr id="25" name="Content Placeholder 15">
            <a:extLst>
              <a:ext uri="{FF2B5EF4-FFF2-40B4-BE49-F238E27FC236}">
                <a16:creationId xmlns:a16="http://schemas.microsoft.com/office/drawing/2014/main" id="{FF38BC9F-387A-498E-A040-4619A490AEDD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4300039" y="1599724"/>
            <a:ext cx="3609417" cy="3099393"/>
          </a:xfrm>
          <a:blipFill>
            <a:blip r:embed="rId3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marL="0" indent="0" algn="ctr">
              <a:buNone/>
              <a:defRPr sz="196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Place photo</a:t>
            </a:r>
          </a:p>
        </p:txBody>
      </p:sp>
      <p:sp>
        <p:nvSpPr>
          <p:cNvPr id="26" name="Content Placeholder 15">
            <a:extLst>
              <a:ext uri="{FF2B5EF4-FFF2-40B4-BE49-F238E27FC236}">
                <a16:creationId xmlns:a16="http://schemas.microsoft.com/office/drawing/2014/main" id="{EEF5E46D-3409-4544-8C4E-211F133E580F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144083" y="1599722"/>
            <a:ext cx="3609417" cy="3099394"/>
          </a:xfrm>
          <a:blipFill>
            <a:blip r:embed="rId4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marL="0" indent="0" algn="ctr">
              <a:buNone/>
              <a:defRPr sz="196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Place photo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197742EC-5845-4BB1-84A3-00C1CF89012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03151" y="4927922"/>
            <a:ext cx="3618381" cy="1186064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1176"/>
              </a:spcBef>
              <a:buNone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</p:txBody>
      </p:sp>
      <p:sp>
        <p:nvSpPr>
          <p:cNvPr id="11" name="Footer Placeholder 14">
            <a:extLst>
              <a:ext uri="{FF2B5EF4-FFF2-40B4-BE49-F238E27FC236}">
                <a16:creationId xmlns:a16="http://schemas.microsoft.com/office/drawing/2014/main" id="{AE158E7B-0220-41AE-9E99-77C3807358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1838" y="6450194"/>
            <a:ext cx="11586711" cy="118296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6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Dynamics 365 </a:t>
            </a:r>
          </a:p>
        </p:txBody>
      </p:sp>
    </p:spTree>
    <p:extLst>
      <p:ext uri="{BB962C8B-B14F-4D97-AF65-F5344CB8AC3E}">
        <p14:creationId xmlns:p14="http://schemas.microsoft.com/office/powerpoint/2010/main" val="4045342884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ontent Placeholder 15"/>
          <p:cNvSpPr>
            <a:spLocks noGrp="1"/>
          </p:cNvSpPr>
          <p:nvPr>
            <p:ph sz="quarter" idx="25" hasCustomPrompt="1"/>
          </p:nvPr>
        </p:nvSpPr>
        <p:spPr>
          <a:xfrm>
            <a:off x="455995" y="2158886"/>
            <a:ext cx="1693247" cy="895855"/>
          </a:xfrm>
        </p:spPr>
        <p:txBody>
          <a:bodyPr>
            <a:noAutofit/>
          </a:bodyPr>
          <a:lstStyle>
            <a:lvl1pPr marL="0" indent="0">
              <a:buNone/>
              <a:defRPr sz="1961"/>
            </a:lvl1pPr>
          </a:lstStyle>
          <a:p>
            <a:pPr lvl="0"/>
            <a:r>
              <a:rPr lang="en-US"/>
              <a:t>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chemeClr val="tx1"/>
                </a:solidFill>
              </a:defRPr>
            </a:lvl1pPr>
          </a:lstStyle>
          <a:p>
            <a:r>
              <a:rPr lang="en-US"/>
              <a:t>Text option 4: Six columns (numbered list)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55995" y="3167818"/>
            <a:ext cx="1693247" cy="2778790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882"/>
              </a:spcBef>
              <a:buNone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</a:t>
            </a:r>
            <a:r>
              <a:rPr lang="en-US" err="1"/>
              <a:t>Semibold</a:t>
            </a:r>
            <a:r>
              <a:rPr lang="en-US"/>
              <a:t>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. </a:t>
            </a:r>
            <a:r>
              <a:rPr lang="en-US" err="1"/>
              <a:t>Unt</a:t>
            </a:r>
            <a:r>
              <a:rPr lang="en-US"/>
              <a:t> faces et </a:t>
            </a:r>
            <a:r>
              <a:rPr lang="en-US" err="1"/>
              <a:t>labore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el id et re od </a:t>
            </a:r>
            <a:r>
              <a:rPr lang="en-US" err="1"/>
              <a:t>utem</a:t>
            </a:r>
            <a:r>
              <a:rPr lang="en-US"/>
              <a:t> que </a:t>
            </a:r>
            <a:r>
              <a:rPr lang="en-US" err="1"/>
              <a:t>nist</a:t>
            </a:r>
            <a:r>
              <a:rPr lang="en-US"/>
              <a:t> et </a:t>
            </a:r>
            <a:r>
              <a:rPr lang="en-US" err="1"/>
              <a:t>ped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is et lam, </a:t>
            </a:r>
            <a:r>
              <a:rPr lang="en-US" err="1"/>
              <a:t>vendunt</a:t>
            </a:r>
            <a:r>
              <a:rPr lang="en-US"/>
              <a:t> </a:t>
            </a:r>
            <a:r>
              <a:rPr lang="en-US" err="1"/>
              <a:t>voluptatur</a:t>
            </a:r>
            <a:r>
              <a:rPr lang="en-US"/>
              <a:t>. 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378328" y="3167818"/>
            <a:ext cx="1693247" cy="2803460"/>
          </a:xfrm>
        </p:spPr>
        <p:txBody>
          <a:bodyPr lIns="0" tIns="0" rIns="0" bIns="0"/>
          <a:lstStyle>
            <a:lvl1pPr marL="0" marR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372" b="0" kern="1200" spc="0" baseline="0" dirty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</a:t>
            </a:r>
            <a:r>
              <a:rPr lang="en-US" err="1"/>
              <a:t>Semibold</a:t>
            </a:r>
            <a:r>
              <a:rPr lang="en-US"/>
              <a:t>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. </a:t>
            </a:r>
            <a:r>
              <a:rPr lang="en-US" err="1"/>
              <a:t>Unt</a:t>
            </a:r>
            <a:r>
              <a:rPr lang="en-US"/>
              <a:t> faces et </a:t>
            </a:r>
            <a:r>
              <a:rPr lang="en-US" err="1"/>
              <a:t>labore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el id et re od </a:t>
            </a:r>
            <a:r>
              <a:rPr lang="en-US" err="1"/>
              <a:t>utem</a:t>
            </a:r>
            <a:r>
              <a:rPr lang="en-US"/>
              <a:t> que </a:t>
            </a:r>
            <a:r>
              <a:rPr lang="en-US" err="1"/>
              <a:t>nist</a:t>
            </a:r>
            <a:r>
              <a:rPr lang="en-US"/>
              <a:t> et </a:t>
            </a:r>
            <a:r>
              <a:rPr lang="en-US" err="1"/>
              <a:t>ped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is et lam, </a:t>
            </a:r>
            <a:r>
              <a:rPr lang="en-US" err="1"/>
              <a:t>vendunt</a:t>
            </a:r>
            <a:r>
              <a:rPr lang="en-US"/>
              <a:t> </a:t>
            </a:r>
            <a:r>
              <a:rPr lang="en-US" err="1"/>
              <a:t>voluptatur</a:t>
            </a:r>
            <a:r>
              <a:rPr lang="en-US"/>
              <a:t>. 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00662" y="3167818"/>
            <a:ext cx="1693247" cy="2803460"/>
          </a:xfrm>
        </p:spPr>
        <p:txBody>
          <a:bodyPr lIns="0" tIns="0" rIns="0" bIns="0"/>
          <a:lstStyle>
            <a:lvl1pPr marL="0" marR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</a:t>
            </a:r>
            <a:r>
              <a:rPr lang="en-US" err="1"/>
              <a:t>Semibold</a:t>
            </a:r>
            <a:r>
              <a:rPr lang="en-US"/>
              <a:t>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. </a:t>
            </a:r>
            <a:r>
              <a:rPr lang="en-US" err="1"/>
              <a:t>Unt</a:t>
            </a:r>
            <a:r>
              <a:rPr lang="en-US"/>
              <a:t> faces et </a:t>
            </a:r>
            <a:r>
              <a:rPr lang="en-US" err="1"/>
              <a:t>labore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el id et re od </a:t>
            </a:r>
            <a:r>
              <a:rPr lang="en-US" err="1"/>
              <a:t>utem</a:t>
            </a:r>
            <a:r>
              <a:rPr lang="en-US"/>
              <a:t> que </a:t>
            </a:r>
            <a:r>
              <a:rPr lang="en-US" err="1"/>
              <a:t>nist</a:t>
            </a:r>
            <a:r>
              <a:rPr lang="en-US"/>
              <a:t> et </a:t>
            </a:r>
            <a:r>
              <a:rPr lang="en-US" err="1"/>
              <a:t>ped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is et lam, </a:t>
            </a:r>
            <a:r>
              <a:rPr lang="en-US" err="1"/>
              <a:t>vendunt</a:t>
            </a:r>
            <a:r>
              <a:rPr lang="en-US"/>
              <a:t> </a:t>
            </a:r>
            <a:r>
              <a:rPr lang="en-US" err="1"/>
              <a:t>voluptatur</a:t>
            </a:r>
            <a:r>
              <a:rPr lang="en-US"/>
              <a:t>. 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6222995" y="3167818"/>
            <a:ext cx="1693247" cy="2803460"/>
          </a:xfrm>
        </p:spPr>
        <p:txBody>
          <a:bodyPr lIns="0" tIns="0" rIns="0" bIns="0"/>
          <a:lstStyle>
            <a:lvl1pPr marL="0" marR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372" b="0" kern="1200" spc="0" baseline="0" dirty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</a:t>
            </a:r>
            <a:r>
              <a:rPr lang="en-US" err="1"/>
              <a:t>Semibold</a:t>
            </a:r>
            <a:r>
              <a:rPr lang="en-US"/>
              <a:t>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. </a:t>
            </a:r>
            <a:r>
              <a:rPr lang="en-US" err="1"/>
              <a:t>Unt</a:t>
            </a:r>
            <a:r>
              <a:rPr lang="en-US"/>
              <a:t> faces et </a:t>
            </a:r>
            <a:r>
              <a:rPr lang="en-US" err="1"/>
              <a:t>labore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el id et re od </a:t>
            </a:r>
            <a:r>
              <a:rPr lang="en-US" err="1"/>
              <a:t>utem</a:t>
            </a:r>
            <a:r>
              <a:rPr lang="en-US"/>
              <a:t> que </a:t>
            </a:r>
            <a:r>
              <a:rPr lang="en-US" err="1"/>
              <a:t>nist</a:t>
            </a:r>
            <a:r>
              <a:rPr lang="en-US"/>
              <a:t> et </a:t>
            </a:r>
            <a:r>
              <a:rPr lang="en-US" err="1"/>
              <a:t>ped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is et lam, </a:t>
            </a:r>
            <a:r>
              <a:rPr lang="en-US" err="1"/>
              <a:t>vendunt</a:t>
            </a:r>
            <a:r>
              <a:rPr lang="en-US"/>
              <a:t> </a:t>
            </a:r>
            <a:r>
              <a:rPr lang="en-US" err="1"/>
              <a:t>voluptatur</a:t>
            </a:r>
            <a:r>
              <a:rPr lang="en-US"/>
              <a:t>. 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8145328" y="3167818"/>
            <a:ext cx="1693247" cy="2803460"/>
          </a:xfrm>
        </p:spPr>
        <p:txBody>
          <a:bodyPr lIns="0" tIns="0" rIns="0" bIns="0"/>
          <a:lstStyle>
            <a:lvl1pPr marL="0" marR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</a:t>
            </a:r>
            <a:r>
              <a:rPr lang="en-US" err="1"/>
              <a:t>Semibold</a:t>
            </a:r>
            <a:r>
              <a:rPr lang="en-US"/>
              <a:t>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. </a:t>
            </a:r>
            <a:r>
              <a:rPr lang="en-US" err="1"/>
              <a:t>Unt</a:t>
            </a:r>
            <a:r>
              <a:rPr lang="en-US"/>
              <a:t> faces et </a:t>
            </a:r>
            <a:r>
              <a:rPr lang="en-US" err="1"/>
              <a:t>labore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el id et re od </a:t>
            </a:r>
            <a:r>
              <a:rPr lang="en-US" err="1"/>
              <a:t>utem</a:t>
            </a:r>
            <a:r>
              <a:rPr lang="en-US"/>
              <a:t> que </a:t>
            </a:r>
            <a:r>
              <a:rPr lang="en-US" err="1"/>
              <a:t>nist</a:t>
            </a:r>
            <a:r>
              <a:rPr lang="en-US"/>
              <a:t> et </a:t>
            </a:r>
            <a:r>
              <a:rPr lang="en-US" err="1"/>
              <a:t>ped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is et lam, </a:t>
            </a:r>
            <a:r>
              <a:rPr lang="en-US" err="1"/>
              <a:t>vendunt</a:t>
            </a:r>
            <a:r>
              <a:rPr lang="en-US"/>
              <a:t> </a:t>
            </a:r>
            <a:r>
              <a:rPr lang="en-US" err="1"/>
              <a:t>voluptatur</a:t>
            </a:r>
            <a:r>
              <a:rPr lang="en-US"/>
              <a:t>. 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10067660" y="3167818"/>
            <a:ext cx="1693247" cy="2803460"/>
          </a:xfrm>
        </p:spPr>
        <p:txBody>
          <a:bodyPr lIns="0" tIns="0" rIns="0" bIns="0"/>
          <a:lstStyle>
            <a:lvl1pPr marL="0" marR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</a:t>
            </a:r>
            <a:r>
              <a:rPr lang="en-US" err="1"/>
              <a:t>Semibold</a:t>
            </a:r>
            <a:r>
              <a:rPr lang="en-US"/>
              <a:t>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. </a:t>
            </a:r>
            <a:r>
              <a:rPr lang="en-US" err="1"/>
              <a:t>Unt</a:t>
            </a:r>
            <a:r>
              <a:rPr lang="en-US"/>
              <a:t> faces et </a:t>
            </a:r>
            <a:r>
              <a:rPr lang="en-US" err="1"/>
              <a:t>labore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el id et re od </a:t>
            </a:r>
            <a:r>
              <a:rPr lang="en-US" err="1"/>
              <a:t>utem</a:t>
            </a:r>
            <a:r>
              <a:rPr lang="en-US"/>
              <a:t> que </a:t>
            </a:r>
            <a:r>
              <a:rPr lang="en-US" err="1"/>
              <a:t>nist</a:t>
            </a:r>
            <a:r>
              <a:rPr lang="en-US"/>
              <a:t> et </a:t>
            </a:r>
            <a:r>
              <a:rPr lang="en-US" err="1"/>
              <a:t>ped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is et lam, </a:t>
            </a:r>
            <a:r>
              <a:rPr lang="en-US" err="1"/>
              <a:t>vendunt</a:t>
            </a:r>
            <a:r>
              <a:rPr lang="en-US"/>
              <a:t> </a:t>
            </a:r>
            <a:r>
              <a:rPr lang="en-US" err="1"/>
              <a:t>voluptatur</a:t>
            </a:r>
            <a:r>
              <a:rPr lang="en-US"/>
              <a:t>. </a:t>
            </a:r>
          </a:p>
        </p:txBody>
      </p:sp>
      <p:sp>
        <p:nvSpPr>
          <p:cNvPr id="25" name="Content Placeholder 15"/>
          <p:cNvSpPr>
            <a:spLocks noGrp="1"/>
          </p:cNvSpPr>
          <p:nvPr>
            <p:ph sz="quarter" idx="26" hasCustomPrompt="1"/>
          </p:nvPr>
        </p:nvSpPr>
        <p:spPr>
          <a:xfrm>
            <a:off x="2378328" y="2158886"/>
            <a:ext cx="1693247" cy="895855"/>
          </a:xfrm>
        </p:spPr>
        <p:txBody>
          <a:bodyPr>
            <a:noAutofit/>
          </a:bodyPr>
          <a:lstStyle>
            <a:lvl1pPr marL="0" indent="0">
              <a:buNone/>
              <a:defRPr sz="1961"/>
            </a:lvl1pPr>
          </a:lstStyle>
          <a:p>
            <a:pPr lvl="0"/>
            <a:r>
              <a:rPr lang="en-US"/>
              <a:t>Picture</a:t>
            </a:r>
          </a:p>
        </p:txBody>
      </p:sp>
      <p:sp>
        <p:nvSpPr>
          <p:cNvPr id="26" name="Content Placeholder 15"/>
          <p:cNvSpPr>
            <a:spLocks noGrp="1"/>
          </p:cNvSpPr>
          <p:nvPr>
            <p:ph sz="quarter" idx="27" hasCustomPrompt="1"/>
          </p:nvPr>
        </p:nvSpPr>
        <p:spPr>
          <a:xfrm>
            <a:off x="4300662" y="2158886"/>
            <a:ext cx="1693247" cy="895855"/>
          </a:xfrm>
        </p:spPr>
        <p:txBody>
          <a:bodyPr>
            <a:noAutofit/>
          </a:bodyPr>
          <a:lstStyle>
            <a:lvl1pPr marL="0" indent="0">
              <a:buNone/>
              <a:defRPr sz="1961"/>
            </a:lvl1pPr>
          </a:lstStyle>
          <a:p>
            <a:pPr lvl="0"/>
            <a:r>
              <a:rPr lang="en-US"/>
              <a:t>Picture</a:t>
            </a:r>
          </a:p>
        </p:txBody>
      </p:sp>
      <p:sp>
        <p:nvSpPr>
          <p:cNvPr id="27" name="Content Placeholder 15"/>
          <p:cNvSpPr>
            <a:spLocks noGrp="1"/>
          </p:cNvSpPr>
          <p:nvPr>
            <p:ph sz="quarter" idx="28" hasCustomPrompt="1"/>
          </p:nvPr>
        </p:nvSpPr>
        <p:spPr>
          <a:xfrm>
            <a:off x="6222995" y="2158886"/>
            <a:ext cx="1693247" cy="895855"/>
          </a:xfrm>
        </p:spPr>
        <p:txBody>
          <a:bodyPr>
            <a:noAutofit/>
          </a:bodyPr>
          <a:lstStyle>
            <a:lvl1pPr marL="0" indent="0">
              <a:buNone/>
              <a:defRPr sz="1961"/>
            </a:lvl1pPr>
          </a:lstStyle>
          <a:p>
            <a:pPr lvl="0"/>
            <a:r>
              <a:rPr lang="en-US"/>
              <a:t>Picture</a:t>
            </a:r>
          </a:p>
        </p:txBody>
      </p:sp>
      <p:sp>
        <p:nvSpPr>
          <p:cNvPr id="28" name="Content Placeholder 15"/>
          <p:cNvSpPr>
            <a:spLocks noGrp="1"/>
          </p:cNvSpPr>
          <p:nvPr>
            <p:ph sz="quarter" idx="29" hasCustomPrompt="1"/>
          </p:nvPr>
        </p:nvSpPr>
        <p:spPr>
          <a:xfrm>
            <a:off x="8145328" y="2158886"/>
            <a:ext cx="1693247" cy="895855"/>
          </a:xfrm>
        </p:spPr>
        <p:txBody>
          <a:bodyPr>
            <a:noAutofit/>
          </a:bodyPr>
          <a:lstStyle>
            <a:lvl1pPr marL="0" indent="0">
              <a:buNone/>
              <a:defRPr sz="1961"/>
            </a:lvl1pPr>
          </a:lstStyle>
          <a:p>
            <a:pPr lvl="0"/>
            <a:r>
              <a:rPr lang="en-US"/>
              <a:t>Picture</a:t>
            </a:r>
          </a:p>
        </p:txBody>
      </p:sp>
      <p:sp>
        <p:nvSpPr>
          <p:cNvPr id="29" name="Content Placeholder 15"/>
          <p:cNvSpPr>
            <a:spLocks noGrp="1"/>
          </p:cNvSpPr>
          <p:nvPr>
            <p:ph sz="quarter" idx="30" hasCustomPrompt="1"/>
          </p:nvPr>
        </p:nvSpPr>
        <p:spPr>
          <a:xfrm>
            <a:off x="10067660" y="2158886"/>
            <a:ext cx="1693247" cy="895855"/>
          </a:xfrm>
        </p:spPr>
        <p:txBody>
          <a:bodyPr>
            <a:noAutofit/>
          </a:bodyPr>
          <a:lstStyle>
            <a:lvl1pPr marL="0" indent="0">
              <a:buNone/>
              <a:defRPr sz="1961"/>
            </a:lvl1pPr>
          </a:lstStyle>
          <a:p>
            <a:pPr lvl="0"/>
            <a:r>
              <a:rPr lang="en-US"/>
              <a:t>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FF16C0-0541-41AD-98F7-A469609E8DC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55995" y="2025026"/>
            <a:ext cx="256787" cy="258381"/>
          </a:xfrm>
        </p:spPr>
        <p:txBody>
          <a:bodyPr tIns="0" bIns="0"/>
          <a:lstStyle>
            <a:lvl1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1.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95171A5B-905D-4832-B11A-13594619F33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379573" y="2025026"/>
            <a:ext cx="256787" cy="258381"/>
          </a:xfrm>
        </p:spPr>
        <p:txBody>
          <a:bodyPr tIns="0" bIns="0"/>
          <a:lstStyle>
            <a:lvl1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2.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DDBE933A-166C-4934-8425-2A89AAA211E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303151" y="2025026"/>
            <a:ext cx="256787" cy="258381"/>
          </a:xfrm>
        </p:spPr>
        <p:txBody>
          <a:bodyPr tIns="0" bIns="0"/>
          <a:lstStyle>
            <a:lvl1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3.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171069D2-CF68-4D89-9134-20A61AFA10D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229842" y="2025026"/>
            <a:ext cx="256787" cy="258381"/>
          </a:xfrm>
        </p:spPr>
        <p:txBody>
          <a:bodyPr tIns="0" bIns="0"/>
          <a:lstStyle>
            <a:lvl1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4.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77858A5B-7408-41FF-9369-C0F9B773A30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139413" y="2025026"/>
            <a:ext cx="256787" cy="258381"/>
          </a:xfrm>
        </p:spPr>
        <p:txBody>
          <a:bodyPr tIns="0" bIns="0"/>
          <a:lstStyle>
            <a:lvl1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5.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AF637A76-D1E1-49A2-AF33-3521BBC721C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067660" y="2025026"/>
            <a:ext cx="256787" cy="258381"/>
          </a:xfrm>
        </p:spPr>
        <p:txBody>
          <a:bodyPr tIns="0" bIns="0"/>
          <a:lstStyle>
            <a:lvl1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6.</a:t>
            </a:r>
          </a:p>
        </p:txBody>
      </p:sp>
      <p:sp>
        <p:nvSpPr>
          <p:cNvPr id="42" name="Footer Placeholder 14">
            <a:extLst>
              <a:ext uri="{FF2B5EF4-FFF2-40B4-BE49-F238E27FC236}">
                <a16:creationId xmlns:a16="http://schemas.microsoft.com/office/drawing/2014/main" id="{616DC816-DD19-4FC8-9708-971C4080E2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1838" y="6450194"/>
            <a:ext cx="11586711" cy="118296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6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Dynamics 365 </a:t>
            </a:r>
          </a:p>
        </p:txBody>
      </p:sp>
    </p:spTree>
    <p:extLst>
      <p:ext uri="{BB962C8B-B14F-4D97-AF65-F5344CB8AC3E}">
        <p14:creationId xmlns:p14="http://schemas.microsoft.com/office/powerpoint/2010/main" val="1982456437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11150" y="315628"/>
            <a:ext cx="11582400" cy="403137"/>
          </a:xfrm>
        </p:spPr>
        <p:txBody>
          <a:bodyPr wrap="square" lIns="0" tIns="0" rIns="0" bIns="0" anchor="ctr">
            <a:noAutofit/>
          </a:bodyPr>
          <a:lstStyle>
            <a:lvl1pPr>
              <a:lnSpc>
                <a:spcPts val="3137"/>
              </a:lnSpc>
              <a:defRPr sz="3200" strike="noStrike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4" name="Footer Placeholder 14">
            <a:extLst>
              <a:ext uri="{FF2B5EF4-FFF2-40B4-BE49-F238E27FC236}">
                <a16:creationId xmlns:a16="http://schemas.microsoft.com/office/drawing/2014/main" id="{1828F2BE-04D0-4952-849E-6909AD3A60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1838" y="6450194"/>
            <a:ext cx="11586711" cy="118296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6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Dynamics 365 </a:t>
            </a:r>
          </a:p>
        </p:txBody>
      </p:sp>
    </p:spTree>
    <p:extLst>
      <p:ext uri="{BB962C8B-B14F-4D97-AF65-F5344CB8AC3E}">
        <p14:creationId xmlns:p14="http://schemas.microsoft.com/office/powerpoint/2010/main" val="2480958376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D859BFBD-0C43-4396-A7CE-8A9189BB0911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082157" y="441278"/>
            <a:ext cx="7694313" cy="5975443"/>
          </a:xfrm>
          <a:custGeom>
            <a:avLst/>
            <a:gdLst>
              <a:gd name="connsiteX0" fmla="*/ 1677339 w 7848600"/>
              <a:gd name="connsiteY0" fmla="*/ 0 h 6094399"/>
              <a:gd name="connsiteX1" fmla="*/ 7848600 w 7848600"/>
              <a:gd name="connsiteY1" fmla="*/ 0 h 6094399"/>
              <a:gd name="connsiteX2" fmla="*/ 7848600 w 7848600"/>
              <a:gd name="connsiteY2" fmla="*/ 1727324 h 6094399"/>
              <a:gd name="connsiteX3" fmla="*/ 7848600 w 7848600"/>
              <a:gd name="connsiteY3" fmla="*/ 1998096 h 6094399"/>
              <a:gd name="connsiteX4" fmla="*/ 7848600 w 7848600"/>
              <a:gd name="connsiteY4" fmla="*/ 4043676 h 6094399"/>
              <a:gd name="connsiteX5" fmla="*/ 7848600 w 7848600"/>
              <a:gd name="connsiteY5" fmla="*/ 4332318 h 6094399"/>
              <a:gd name="connsiteX6" fmla="*/ 7848600 w 7848600"/>
              <a:gd name="connsiteY6" fmla="*/ 6094399 h 6094399"/>
              <a:gd name="connsiteX7" fmla="*/ 0 w 7848600"/>
              <a:gd name="connsiteY7" fmla="*/ 6094399 h 6094399"/>
              <a:gd name="connsiteX8" fmla="*/ 0 w 7848600"/>
              <a:gd name="connsiteY8" fmla="*/ 4043676 h 6094399"/>
              <a:gd name="connsiteX9" fmla="*/ 3059479 w 7848600"/>
              <a:gd name="connsiteY9" fmla="*/ 4043676 h 6094399"/>
              <a:gd name="connsiteX10" fmla="*/ 3059479 w 7848600"/>
              <a:gd name="connsiteY10" fmla="*/ 1998096 h 6094399"/>
              <a:gd name="connsiteX11" fmla="*/ 1677339 w 7848600"/>
              <a:gd name="connsiteY11" fmla="*/ 1998096 h 6094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848600" h="6094399">
                <a:moveTo>
                  <a:pt x="1677339" y="0"/>
                </a:moveTo>
                <a:lnTo>
                  <a:pt x="7848600" y="0"/>
                </a:lnTo>
                <a:lnTo>
                  <a:pt x="7848600" y="1727324"/>
                </a:lnTo>
                <a:lnTo>
                  <a:pt x="7848600" y="1998096"/>
                </a:lnTo>
                <a:lnTo>
                  <a:pt x="7848600" y="4043676"/>
                </a:lnTo>
                <a:lnTo>
                  <a:pt x="7848600" y="4332318"/>
                </a:lnTo>
                <a:lnTo>
                  <a:pt x="7848600" y="6094399"/>
                </a:lnTo>
                <a:lnTo>
                  <a:pt x="0" y="6094399"/>
                </a:lnTo>
                <a:lnTo>
                  <a:pt x="0" y="4043676"/>
                </a:lnTo>
                <a:lnTo>
                  <a:pt x="3059479" y="4043676"/>
                </a:lnTo>
                <a:lnTo>
                  <a:pt x="3059479" y="1998096"/>
                </a:lnTo>
                <a:lnTo>
                  <a:pt x="1677339" y="1998096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 lIns="3383280" rIns="274320" anchor="ctr" anchorCtr="0">
            <a:no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Change image by clicking on “insert” picture.</a:t>
            </a:r>
          </a:p>
        </p:txBody>
      </p:sp>
      <p:sp>
        <p:nvSpPr>
          <p:cNvPr id="3" name="Title 35">
            <a:extLst>
              <a:ext uri="{FF2B5EF4-FFF2-40B4-BE49-F238E27FC236}">
                <a16:creationId xmlns:a16="http://schemas.microsoft.com/office/drawing/2014/main" id="{88C3AFD5-6B99-4036-8067-D643B2A9D27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5995" y="941692"/>
            <a:ext cx="4885203" cy="3260896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705" spc="-49" baseline="0" dirty="0">
                <a:solidFill>
                  <a:schemeClr val="tx1"/>
                </a:solidFill>
              </a:defRPr>
            </a:lvl1pPr>
          </a:lstStyle>
          <a:p>
            <a:pPr marL="0" lvl="0">
              <a:lnSpc>
                <a:spcPts val="5490"/>
              </a:lnSpc>
            </a:pPr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232403905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55994" y="941692"/>
            <a:ext cx="7454643" cy="3558191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705" spc="-49" baseline="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490"/>
              </a:lnSpc>
            </a:pPr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1589069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5">
            <a:extLst>
              <a:ext uri="{FF2B5EF4-FFF2-40B4-BE49-F238E27FC236}">
                <a16:creationId xmlns:a16="http://schemas.microsoft.com/office/drawing/2014/main" id="{60388DA1-8C2D-4FFD-88BD-DE4D7CEFD0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5994" y="941692"/>
            <a:ext cx="7454643" cy="3558191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705" spc="-49" baseline="0" dirty="0">
                <a:solidFill>
                  <a:schemeClr val="accent5"/>
                </a:solidFill>
              </a:defRPr>
            </a:lvl1pPr>
          </a:lstStyle>
          <a:p>
            <a:pPr marL="0" lvl="0">
              <a:lnSpc>
                <a:spcPts val="5490"/>
              </a:lnSpc>
            </a:pPr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0155843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229842" y="0"/>
            <a:ext cx="5962158" cy="6858000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554195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Photo layout 1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31D123-CA1A-4568-88C8-6B1287D07EE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5994" y="2363623"/>
            <a:ext cx="4822952" cy="2648904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1176"/>
              </a:spcBef>
              <a:buNone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  <a:p>
            <a:pPr>
              <a:spcBef>
                <a:spcPts val="1200"/>
              </a:spcBef>
            </a:pPr>
            <a:r>
              <a:rPr lang="en-US" b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  <a:p>
            <a:pPr lvl="1"/>
            <a:endParaRPr lang="en-US"/>
          </a:p>
          <a:p>
            <a:pPr lvl="1"/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1E56201C-07C6-4B48-97C5-8ACFF3D0A97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5995" y="1922587"/>
            <a:ext cx="4822951" cy="287771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353"/>
              </a:lnSpc>
              <a:buNone/>
              <a:defRPr lang="en-US" sz="1961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4097" indent="0">
              <a:buNone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Subhead Segoe UI Regular 20/24. </a:t>
            </a:r>
          </a:p>
        </p:txBody>
      </p:sp>
      <p:sp>
        <p:nvSpPr>
          <p:cNvPr id="7" name="Footer Placeholder 14">
            <a:extLst>
              <a:ext uri="{FF2B5EF4-FFF2-40B4-BE49-F238E27FC236}">
                <a16:creationId xmlns:a16="http://schemas.microsoft.com/office/drawing/2014/main" id="{7397557A-B9E9-4375-BD93-C4F91A7803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1838" y="6450194"/>
            <a:ext cx="11586711" cy="118296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6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</a:t>
            </a:r>
          </a:p>
        </p:txBody>
      </p:sp>
    </p:spTree>
    <p:extLst>
      <p:ext uri="{BB962C8B-B14F-4D97-AF65-F5344CB8AC3E}">
        <p14:creationId xmlns:p14="http://schemas.microsoft.com/office/powerpoint/2010/main" val="466487473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1D2F9142-6251-4BB1-B90A-DAFD69D513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64841" y="4847661"/>
            <a:ext cx="9609045" cy="677108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372"/>
            </a:lvl3pPr>
            <a:lvl4pPr>
              <a:defRPr sz="1372"/>
            </a:lvl4pPr>
            <a:lvl5pPr>
              <a:defRPr sz="1029"/>
            </a:lvl5pPr>
          </a:lstStyle>
          <a:p>
            <a:pPr lvl="0"/>
            <a:r>
              <a:rPr lang="en-US"/>
              <a:t>Author name</a:t>
            </a:r>
          </a:p>
          <a:p>
            <a:pPr lvl="1"/>
            <a:r>
              <a:rPr lang="en-US"/>
              <a:t>Date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AABBF63-5EE7-4625-A83E-A114729508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391" y="3029995"/>
            <a:ext cx="9630389" cy="1793104"/>
          </a:xfrm>
          <a:noFill/>
        </p:spPr>
        <p:txBody>
          <a:bodyPr lIns="0" tIns="0" rIns="0" bIns="182880" anchor="b" anchorCtr="0"/>
          <a:lstStyle>
            <a:lvl1pPr>
              <a:defRPr sz="4400" strike="noStrike" spc="-49" baseline="0">
                <a:solidFill>
                  <a:srgbClr val="191919"/>
                </a:solidFill>
              </a:defRPr>
            </a:lvl1pPr>
          </a:lstStyle>
          <a:p>
            <a:r>
              <a:rPr lang="en-US"/>
              <a:t>Microsoft 365</a:t>
            </a:r>
            <a:br>
              <a:rPr lang="en-US"/>
            </a:br>
            <a:r>
              <a:rPr lang="en-US"/>
              <a:t>title or event name</a:t>
            </a:r>
          </a:p>
        </p:txBody>
      </p:sp>
    </p:spTree>
    <p:extLst>
      <p:ext uri="{BB962C8B-B14F-4D97-AF65-F5344CB8AC3E}">
        <p14:creationId xmlns:p14="http://schemas.microsoft.com/office/powerpoint/2010/main" val="36003087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455995" y="2158885"/>
            <a:ext cx="3618381" cy="2540231"/>
          </a:xfrm>
          <a:blipFill>
            <a:blip r:embed="rId2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marL="0" indent="0" algn="ctr">
              <a:buNone/>
              <a:defRPr sz="1961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4303151" y="2158885"/>
            <a:ext cx="3607487" cy="2540231"/>
          </a:xfrm>
          <a:blipFill>
            <a:blip r:embed="rId3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marL="0" indent="0" algn="ctr">
              <a:buNone/>
              <a:defRPr sz="1961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8139413" y="2158885"/>
            <a:ext cx="3623050" cy="2540231"/>
          </a:xfrm>
          <a:blipFill>
            <a:blip r:embed="rId4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marL="0" indent="0" algn="ctr">
              <a:buNone/>
              <a:defRPr sz="1961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chemeClr val="tx1"/>
                </a:solidFill>
              </a:defRPr>
            </a:lvl1pPr>
          </a:lstStyle>
          <a:p>
            <a:r>
              <a:rPr lang="en-US"/>
              <a:t>Photo layout 2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55995" y="4927922"/>
            <a:ext cx="3618381" cy="1186064"/>
          </a:xfrm>
        </p:spPr>
        <p:txBody>
          <a:bodyPr lIns="0" tIns="0" rIns="0" bIns="0"/>
          <a:lstStyle>
            <a:lvl1pPr marL="0" marR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372" b="0" kern="1200" spc="0" baseline="0" dirty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</a:t>
            </a:r>
            <a:r>
              <a:rPr lang="en-US" err="1"/>
              <a:t>Semibold</a:t>
            </a:r>
            <a:r>
              <a:rPr lang="en-US"/>
              <a:t>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00039" y="4927922"/>
            <a:ext cx="3618381" cy="1186064"/>
          </a:xfrm>
        </p:spPr>
        <p:txBody>
          <a:bodyPr lIns="0" tIns="0" rIns="0" bIns="0"/>
          <a:lstStyle>
            <a:lvl1pPr marL="0" marR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372">
                <a:solidFill>
                  <a:srgbClr val="008C72"/>
                </a:solidFill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</a:t>
            </a:r>
            <a:r>
              <a:rPr lang="en-US" err="1"/>
              <a:t>Semibold</a:t>
            </a:r>
            <a:r>
              <a:rPr lang="en-US"/>
              <a:t>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144083" y="4927922"/>
            <a:ext cx="3618381" cy="1186064"/>
          </a:xfrm>
        </p:spPr>
        <p:txBody>
          <a:bodyPr lIns="0" tIns="0" rIns="0" bIns="0"/>
          <a:lstStyle>
            <a:lvl1pPr marL="0" marR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372">
                <a:solidFill>
                  <a:srgbClr val="008C72"/>
                </a:solidFill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</a:t>
            </a:r>
            <a:r>
              <a:rPr lang="en-US" err="1"/>
              <a:t>Semibold</a:t>
            </a:r>
            <a:r>
              <a:rPr lang="en-US"/>
              <a:t>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</p:txBody>
      </p:sp>
      <p:sp>
        <p:nvSpPr>
          <p:cNvPr id="16" name="Footer Placeholder 14">
            <a:extLst>
              <a:ext uri="{FF2B5EF4-FFF2-40B4-BE49-F238E27FC236}">
                <a16:creationId xmlns:a16="http://schemas.microsoft.com/office/drawing/2014/main" id="{3CC8D48C-0AE0-489F-AD07-46162F3D69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1838" y="6450194"/>
            <a:ext cx="11586711" cy="118296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6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Dynamics 365 </a:t>
            </a:r>
          </a:p>
        </p:txBody>
      </p:sp>
    </p:spTree>
    <p:extLst>
      <p:ext uri="{BB962C8B-B14F-4D97-AF65-F5344CB8AC3E}">
        <p14:creationId xmlns:p14="http://schemas.microsoft.com/office/powerpoint/2010/main" val="3653505091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4B95F29-56C3-4C85-A12B-0B0BE769E7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44774" y="418150"/>
            <a:ext cx="7747227" cy="643985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chemeClr val="tx1"/>
                </a:solidFill>
              </a:defRPr>
            </a:lvl1pPr>
          </a:lstStyle>
          <a:p>
            <a:r>
              <a:rPr lang="en-US"/>
              <a:t>Device layout 1: one column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55995" y="1922802"/>
            <a:ext cx="4758211" cy="603538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353"/>
              </a:lnSpc>
              <a:buNone/>
              <a:defRPr sz="1961" b="0" i="0">
                <a:solidFill>
                  <a:schemeClr val="tx1"/>
                </a:solidFill>
                <a:latin typeface="+mn-lt"/>
              </a:defRPr>
            </a:lvl1pPr>
            <a:lvl2pPr marL="224097" indent="0">
              <a:buNone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pt-BR"/>
              <a:t>Large subhead Segoe UI Regular 20/24. Em volor resequaectur.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55995" y="2707597"/>
            <a:ext cx="4758210" cy="2521331"/>
          </a:xfrm>
        </p:spPr>
        <p:txBody>
          <a:bodyPr lIns="0" tIns="0" rIns="0" bIns="0"/>
          <a:lstStyle>
            <a:lvl1pPr marL="280121" indent="-280121">
              <a:lnSpc>
                <a:spcPts val="1765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372" b="0" i="0" spc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</a:p>
          <a:p>
            <a:pPr lvl="0"/>
            <a:endParaRPr lang="en-US"/>
          </a:p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</a:p>
          <a:p>
            <a:pPr lvl="0"/>
            <a:endParaRPr lang="en-US"/>
          </a:p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934476FE-7091-4DE7-A55E-3EF5A6569A7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57959" y="3421009"/>
            <a:ext cx="5834041" cy="546753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Footer Placeholder 14">
            <a:extLst>
              <a:ext uri="{FF2B5EF4-FFF2-40B4-BE49-F238E27FC236}">
                <a16:creationId xmlns:a16="http://schemas.microsoft.com/office/drawing/2014/main" id="{B9AEC771-481D-4FF6-AD08-FD4DD79D2C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1838" y="6450194"/>
            <a:ext cx="11586711" cy="118296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6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</a:t>
            </a:r>
            <a:r>
              <a:rPr lang="en-US">
                <a:solidFill>
                  <a:schemeClr val="bg1">
                    <a:lumMod val="50000"/>
                  </a:schemeClr>
                </a:solidFill>
              </a:rPr>
              <a:t>Dynamics 365 </a:t>
            </a:r>
          </a:p>
        </p:txBody>
      </p:sp>
    </p:spTree>
    <p:extLst>
      <p:ext uri="{BB962C8B-B14F-4D97-AF65-F5344CB8AC3E}">
        <p14:creationId xmlns:p14="http://schemas.microsoft.com/office/powerpoint/2010/main" val="1566078990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99DE98C-91A8-4163-A280-8BB561692C8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44774" y="418150"/>
            <a:ext cx="7747227" cy="6439851"/>
          </a:xfrm>
          <a:prstGeom prst="rect">
            <a:avLst/>
          </a:prstGeom>
        </p:spPr>
      </p:pic>
      <p:sp>
        <p:nvSpPr>
          <p:cNvPr id="9" name="Picture Placeholder 11">
            <a:extLst>
              <a:ext uri="{FF2B5EF4-FFF2-40B4-BE49-F238E27FC236}">
                <a16:creationId xmlns:a16="http://schemas.microsoft.com/office/drawing/2014/main" id="{784CA30E-A92E-4E40-944A-73B1CF9EEE0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57959" y="3421009"/>
            <a:ext cx="5834041" cy="546753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8D17D4B4-B6B9-4273-ACCB-7A5ED46F35A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672" y="2000738"/>
            <a:ext cx="1693247" cy="3034292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882"/>
              </a:spcBef>
              <a:buNone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. </a:t>
            </a:r>
            <a:r>
              <a:rPr lang="en-US" err="1"/>
              <a:t>Unt</a:t>
            </a:r>
            <a:r>
              <a:rPr lang="en-US"/>
              <a:t> faces et </a:t>
            </a:r>
            <a:r>
              <a:rPr lang="en-US" err="1"/>
              <a:t>labore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el id et re od </a:t>
            </a:r>
            <a:r>
              <a:rPr lang="en-US" err="1"/>
              <a:t>utem</a:t>
            </a:r>
            <a:r>
              <a:rPr lang="en-US"/>
              <a:t> que </a:t>
            </a:r>
            <a:r>
              <a:rPr lang="en-US" err="1"/>
              <a:t>nist</a:t>
            </a:r>
            <a:r>
              <a:rPr lang="en-US"/>
              <a:t> et </a:t>
            </a:r>
            <a:r>
              <a:rPr lang="en-US" err="1"/>
              <a:t>ped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is et lam, </a:t>
            </a:r>
            <a:r>
              <a:rPr lang="en-US" err="1"/>
              <a:t>vendunt</a:t>
            </a:r>
            <a:r>
              <a:rPr lang="en-US"/>
              <a:t> </a:t>
            </a:r>
            <a:r>
              <a:rPr lang="en-US" err="1"/>
              <a:t>voluptatur</a:t>
            </a:r>
            <a:r>
              <a:rPr lang="en-US"/>
              <a:t>. 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FB204BE2-B985-4315-8D5B-9C54B1074DD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385798" y="2000738"/>
            <a:ext cx="1693247" cy="3034292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882"/>
              </a:spcBef>
              <a:buNone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. </a:t>
            </a:r>
            <a:r>
              <a:rPr lang="en-US" err="1"/>
              <a:t>Unt</a:t>
            </a:r>
            <a:r>
              <a:rPr lang="en-US"/>
              <a:t> faces et </a:t>
            </a:r>
            <a:r>
              <a:rPr lang="en-US" err="1"/>
              <a:t>labore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el id et re od </a:t>
            </a:r>
            <a:r>
              <a:rPr lang="en-US" err="1"/>
              <a:t>utem</a:t>
            </a:r>
            <a:r>
              <a:rPr lang="en-US"/>
              <a:t> que </a:t>
            </a:r>
            <a:r>
              <a:rPr lang="en-US" err="1"/>
              <a:t>nist</a:t>
            </a:r>
            <a:r>
              <a:rPr lang="en-US"/>
              <a:t> et </a:t>
            </a:r>
            <a:r>
              <a:rPr lang="en-US" err="1"/>
              <a:t>ped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is et lam, </a:t>
            </a:r>
            <a:r>
              <a:rPr lang="en-US" err="1"/>
              <a:t>vendunt</a:t>
            </a:r>
            <a:r>
              <a:rPr lang="en-US"/>
              <a:t> </a:t>
            </a:r>
            <a:r>
              <a:rPr lang="en-US" err="1"/>
              <a:t>voluptatur</a:t>
            </a:r>
            <a:r>
              <a:rPr lang="en-US"/>
              <a:t>. 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89045D2-7C49-4F5C-A376-228A5A2B01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chemeClr val="tx1"/>
                </a:solidFill>
              </a:defRPr>
            </a:lvl1pPr>
          </a:lstStyle>
          <a:p>
            <a:r>
              <a:rPr lang="en-US"/>
              <a:t>Device layout 2: two columns</a:t>
            </a:r>
          </a:p>
        </p:txBody>
      </p:sp>
      <p:sp>
        <p:nvSpPr>
          <p:cNvPr id="16" name="Footer Placeholder 14">
            <a:extLst>
              <a:ext uri="{FF2B5EF4-FFF2-40B4-BE49-F238E27FC236}">
                <a16:creationId xmlns:a16="http://schemas.microsoft.com/office/drawing/2014/main" id="{6FCE5757-E538-4E4B-BB66-DA966C94A7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1838" y="6450194"/>
            <a:ext cx="11586711" cy="118296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6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</a:t>
            </a:r>
            <a:r>
              <a:rPr lang="en-US">
                <a:solidFill>
                  <a:schemeClr val="bg1">
                    <a:lumMod val="50000"/>
                  </a:schemeClr>
                </a:solidFill>
              </a:rPr>
              <a:t>Dynamics 365 </a:t>
            </a:r>
          </a:p>
        </p:txBody>
      </p:sp>
    </p:spTree>
    <p:extLst>
      <p:ext uri="{BB962C8B-B14F-4D97-AF65-F5344CB8AC3E}">
        <p14:creationId xmlns:p14="http://schemas.microsoft.com/office/powerpoint/2010/main" val="2027893230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3CDB1EA-72FB-46B3-89D4-DEE1F2EF72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4249" y="486947"/>
            <a:ext cx="10869930" cy="637105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chemeClr val="tx1"/>
                </a:solidFill>
              </a:defRPr>
            </a:lvl1pPr>
          </a:lstStyle>
          <a:p>
            <a:r>
              <a:rPr lang="en-US"/>
              <a:t>Device layout 3</a:t>
            </a:r>
          </a:p>
        </p:txBody>
      </p:sp>
      <p:sp>
        <p:nvSpPr>
          <p:cNvPr id="8" name="Picture Placeholder 11">
            <a:extLst>
              <a:ext uri="{FF2B5EF4-FFF2-40B4-BE49-F238E27FC236}">
                <a16:creationId xmlns:a16="http://schemas.microsoft.com/office/drawing/2014/main" id="{0473E679-3B6D-497A-A0F6-454C968B760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293976" y="3488254"/>
            <a:ext cx="7678751" cy="546753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9" name="Footer Placeholder 14">
            <a:extLst>
              <a:ext uri="{FF2B5EF4-FFF2-40B4-BE49-F238E27FC236}">
                <a16:creationId xmlns:a16="http://schemas.microsoft.com/office/drawing/2014/main" id="{094367A8-7AEF-4C78-AF93-670FC65820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1838" y="6450194"/>
            <a:ext cx="11586711" cy="118296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6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Dynamics 365 </a:t>
            </a:r>
          </a:p>
        </p:txBody>
      </p:sp>
    </p:spTree>
    <p:extLst>
      <p:ext uri="{BB962C8B-B14F-4D97-AF65-F5344CB8AC3E}">
        <p14:creationId xmlns:p14="http://schemas.microsoft.com/office/powerpoint/2010/main" val="3793284631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hart Placeholder 6"/>
          <p:cNvSpPr>
            <a:spLocks noGrp="1"/>
          </p:cNvSpPr>
          <p:nvPr>
            <p:ph type="chart" sz="quarter" idx="21"/>
          </p:nvPr>
        </p:nvSpPr>
        <p:spPr>
          <a:xfrm>
            <a:off x="455996" y="1950780"/>
            <a:ext cx="3618377" cy="3534843"/>
          </a:xfrm>
        </p:spPr>
        <p:txBody>
          <a:bodyPr anchor="ctr">
            <a:noAutofit/>
          </a:bodyPr>
          <a:lstStyle>
            <a:lvl1pPr marL="0" indent="0" algn="ctr">
              <a:buNone/>
              <a:defRPr sz="2353"/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chemeClr val="tx1"/>
                </a:solidFill>
              </a:defRPr>
            </a:lvl1pPr>
          </a:lstStyle>
          <a:p>
            <a:r>
              <a:rPr lang="en-US"/>
              <a:t>Chart examples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55992" y="5857162"/>
            <a:ext cx="3618381" cy="301770"/>
          </a:xfrm>
        </p:spPr>
        <p:txBody>
          <a:bodyPr lIns="0" tIns="0" rIns="0" bIns="0"/>
          <a:lstStyle>
            <a:lvl1pPr marL="0" indent="0">
              <a:lnSpc>
                <a:spcPts val="1176"/>
              </a:lnSpc>
              <a:spcBef>
                <a:spcPts val="882"/>
              </a:spcBef>
              <a:buFont typeface="Arial" panose="020B0604020202020204" pitchFamily="34" charset="0"/>
              <a:buNone/>
              <a:defRPr sz="980" b="0" i="0" spc="0">
                <a:solidFill>
                  <a:schemeClr val="tx1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ts val="1176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980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Caption body copy Segoe Regular 10/12.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eat.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4303152" y="5857162"/>
            <a:ext cx="3607487" cy="301770"/>
          </a:xfrm>
        </p:spPr>
        <p:txBody>
          <a:bodyPr vert="horz" wrap="square" lIns="0" tIns="0" rIns="0" bIns="0" rtlCol="0">
            <a:spAutoFit/>
          </a:bodyPr>
          <a:lstStyle>
            <a:lvl1pPr>
              <a:tabLst/>
              <a:defRPr lang="en-US" sz="980" b="0" i="0" spc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176"/>
              </a:lnSpc>
              <a:spcBef>
                <a:spcPts val="882"/>
              </a:spcBef>
              <a:buFont typeface="Arial" panose="020B0604020202020204" pitchFamily="34" charset="0"/>
              <a:buNone/>
            </a:pPr>
            <a:r>
              <a:rPr lang="en-US"/>
              <a:t>Caption body copy Segoe Regular 10/12.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eat.</a:t>
            </a:r>
          </a:p>
        </p:txBody>
      </p:sp>
      <p:sp>
        <p:nvSpPr>
          <p:cNvPr id="20" name="Chart Placeholder 6"/>
          <p:cNvSpPr>
            <a:spLocks noGrp="1"/>
          </p:cNvSpPr>
          <p:nvPr>
            <p:ph type="chart" sz="quarter" idx="22"/>
          </p:nvPr>
        </p:nvSpPr>
        <p:spPr>
          <a:xfrm>
            <a:off x="4303152" y="1950780"/>
            <a:ext cx="3607487" cy="3534843"/>
          </a:xfrm>
        </p:spPr>
        <p:txBody>
          <a:bodyPr anchor="ctr">
            <a:noAutofit/>
          </a:bodyPr>
          <a:lstStyle>
            <a:lvl1pPr marL="0" indent="0" algn="ctr">
              <a:buNone/>
              <a:defRPr sz="2353"/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21" name="Chart Placeholder 6"/>
          <p:cNvSpPr>
            <a:spLocks noGrp="1"/>
          </p:cNvSpPr>
          <p:nvPr>
            <p:ph type="chart" sz="quarter" idx="23"/>
          </p:nvPr>
        </p:nvSpPr>
        <p:spPr>
          <a:xfrm>
            <a:off x="8139412" y="1950780"/>
            <a:ext cx="3623051" cy="3534843"/>
          </a:xfrm>
        </p:spPr>
        <p:txBody>
          <a:bodyPr anchor="ctr">
            <a:noAutofit/>
          </a:bodyPr>
          <a:lstStyle>
            <a:lvl1pPr marL="0" indent="0" algn="ctr">
              <a:buNone/>
              <a:defRPr sz="2353"/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BB6B82-41EF-4F96-AC4D-4B6DF0A1F54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55991" y="5670381"/>
            <a:ext cx="3629278" cy="243143"/>
          </a:xfrm>
        </p:spPr>
        <p:txBody>
          <a:bodyPr tIns="0"/>
          <a:lstStyle>
            <a:lvl1pPr>
              <a:defRPr lang="en-US" sz="980" b="1" kern="1200" spc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Caption title Segoe bold 10/12. 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D4EEFC93-5F54-47F0-9569-BECC76A76C9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314044" y="5670381"/>
            <a:ext cx="3629278" cy="243143"/>
          </a:xfrm>
        </p:spPr>
        <p:txBody>
          <a:bodyPr tIns="0"/>
          <a:lstStyle>
            <a:lvl1pPr>
              <a:defRPr lang="en-US" sz="980" b="1" kern="1200" spc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Caption title Segoe bold 10/12. 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5EDACCCB-301A-4273-9EA6-AD055BB5B0A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139413" y="5670381"/>
            <a:ext cx="3629278" cy="243143"/>
          </a:xfrm>
        </p:spPr>
        <p:txBody>
          <a:bodyPr tIns="0"/>
          <a:lstStyle>
            <a:lvl1pPr>
              <a:defRPr lang="en-US" sz="980" b="1" kern="1200" spc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Caption title Segoe bold 10/12. 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37057046-E219-41F6-8045-1E763292CBB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139413" y="5857162"/>
            <a:ext cx="3607487" cy="301770"/>
          </a:xfrm>
        </p:spPr>
        <p:txBody>
          <a:bodyPr vert="horz" wrap="square" lIns="0" tIns="0" rIns="0" bIns="0" rtlCol="0">
            <a:spAutoFit/>
          </a:bodyPr>
          <a:lstStyle>
            <a:lvl1pPr>
              <a:tabLst/>
              <a:defRPr lang="en-US" sz="980" b="0" i="0" spc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176"/>
              </a:lnSpc>
              <a:spcBef>
                <a:spcPts val="882"/>
              </a:spcBef>
              <a:buFont typeface="Arial" panose="020B0604020202020204" pitchFamily="34" charset="0"/>
              <a:buNone/>
            </a:pPr>
            <a:r>
              <a:rPr lang="en-US"/>
              <a:t>Caption body copy Segoe Regular 10/12.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eat.</a:t>
            </a:r>
          </a:p>
        </p:txBody>
      </p:sp>
      <p:sp>
        <p:nvSpPr>
          <p:cNvPr id="25" name="Footer Placeholder 14">
            <a:extLst>
              <a:ext uri="{FF2B5EF4-FFF2-40B4-BE49-F238E27FC236}">
                <a16:creationId xmlns:a16="http://schemas.microsoft.com/office/drawing/2014/main" id="{0C981775-2AD3-4822-BEA1-B9C42963F1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1838" y="6450194"/>
            <a:ext cx="11586711" cy="118296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6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Dynamics 365 </a:t>
            </a:r>
          </a:p>
        </p:txBody>
      </p:sp>
    </p:spTree>
    <p:extLst>
      <p:ext uri="{BB962C8B-B14F-4D97-AF65-F5344CB8AC3E}">
        <p14:creationId xmlns:p14="http://schemas.microsoft.com/office/powerpoint/2010/main" val="492801565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chemeClr val="tx1"/>
                </a:solidFill>
              </a:defRPr>
            </a:lvl1pPr>
          </a:lstStyle>
          <a:p>
            <a:r>
              <a:rPr lang="en-US"/>
              <a:t>Table styling</a:t>
            </a:r>
          </a:p>
        </p:txBody>
      </p:sp>
      <p:sp>
        <p:nvSpPr>
          <p:cNvPr id="4" name="Table Placeholder 3"/>
          <p:cNvSpPr>
            <a:spLocks noGrp="1"/>
          </p:cNvSpPr>
          <p:nvPr>
            <p:ph type="tbl" sz="quarter" idx="10"/>
          </p:nvPr>
        </p:nvSpPr>
        <p:spPr>
          <a:xfrm>
            <a:off x="455995" y="3924852"/>
            <a:ext cx="11306469" cy="546753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icon to add table</a:t>
            </a:r>
          </a:p>
        </p:txBody>
      </p:sp>
      <p:sp>
        <p:nvSpPr>
          <p:cNvPr id="5" name="Footer Placeholder 14">
            <a:extLst>
              <a:ext uri="{FF2B5EF4-FFF2-40B4-BE49-F238E27FC236}">
                <a16:creationId xmlns:a16="http://schemas.microsoft.com/office/drawing/2014/main" id="{0C46E0E1-3C9A-40D4-B021-A6836C885D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1838" y="6450194"/>
            <a:ext cx="11586711" cy="118296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6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Dynamics 365 </a:t>
            </a:r>
          </a:p>
        </p:txBody>
      </p:sp>
    </p:spTree>
    <p:extLst>
      <p:ext uri="{BB962C8B-B14F-4D97-AF65-F5344CB8AC3E}">
        <p14:creationId xmlns:p14="http://schemas.microsoft.com/office/powerpoint/2010/main" val="2497233244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medium teal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3">
            <a:extLst>
              <a:ext uri="{FF2B5EF4-FFF2-40B4-BE49-F238E27FC236}">
                <a16:creationId xmlns:a16="http://schemas.microsoft.com/office/drawing/2014/main" id="{F3523A4C-09FD-49AC-AA6D-1A6E7B7893EE}"/>
              </a:ext>
            </a:extLst>
          </p:cNvPr>
          <p:cNvSpPr txBox="1">
            <a:spLocks noChangeArrowheads="1"/>
          </p:cNvSpPr>
          <p:nvPr/>
        </p:nvSpPr>
        <p:spPr bwMode="blackWhite">
          <a:xfrm>
            <a:off x="454170" y="6451197"/>
            <a:ext cx="4482124" cy="105619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solidFill>
                  <a:schemeClr val="bg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C370E04-F3D7-44F1-9863-6604D12FE0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5995" y="1845277"/>
            <a:ext cx="7454644" cy="1473396"/>
          </a:xfrm>
          <a:noFill/>
        </p:spPr>
        <p:txBody>
          <a:bodyPr lIns="0" tIns="0" rIns="0" bIns="0" anchor="t" anchorCtr="0"/>
          <a:lstStyle>
            <a:lvl1pPr>
              <a:lnSpc>
                <a:spcPct val="100000"/>
              </a:lnSpc>
              <a:spcAft>
                <a:spcPts val="1274"/>
              </a:spcAft>
              <a:defRPr sz="2549" spc="-49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Thank you.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2878A76-48F5-40B8-BC33-2551AA0746A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4248" y="257170"/>
            <a:ext cx="2266311" cy="569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9599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>
            <a:spLocks/>
          </p:cNvSpPr>
          <p:nvPr userDrawn="1"/>
        </p:nvSpPr>
        <p:spPr bwMode="auto">
          <a:xfrm rot="10800000" flipH="1" flipV="1">
            <a:off x="9144484" y="0"/>
            <a:ext cx="3047516" cy="6858001"/>
          </a:xfrm>
          <a:custGeom>
            <a:avLst/>
            <a:gdLst>
              <a:gd name="connsiteX0" fmla="*/ 3047516 w 3047516"/>
              <a:gd name="connsiteY0" fmla="*/ 6858001 h 6858001"/>
              <a:gd name="connsiteX1" fmla="*/ 0 w 3047516"/>
              <a:gd name="connsiteY1" fmla="*/ 6858001 h 6858001"/>
              <a:gd name="connsiteX2" fmla="*/ 1457720 w 3047516"/>
              <a:gd name="connsiteY2" fmla="*/ 0 h 6858001"/>
              <a:gd name="connsiteX3" fmla="*/ 3047516 w 3047516"/>
              <a:gd name="connsiteY3" fmla="*/ 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7516" h="6858001">
                <a:moveTo>
                  <a:pt x="3047516" y="6858001"/>
                </a:moveTo>
                <a:lnTo>
                  <a:pt x="0" y="6858001"/>
                </a:lnTo>
                <a:lnTo>
                  <a:pt x="1457720" y="0"/>
                </a:lnTo>
                <a:lnTo>
                  <a:pt x="3047516" y="0"/>
                </a:lnTo>
                <a:close/>
              </a:path>
            </a:pathLst>
          </a:custGeom>
          <a:solidFill>
            <a:srgbClr val="F2C81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44432" y="6286522"/>
            <a:ext cx="1447619" cy="361905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E7CBFB8E-04E2-4F40-8D6C-10E29423A240}"/>
              </a:ext>
            </a:extLst>
          </p:cNvPr>
          <p:cNvGrpSpPr/>
          <p:nvPr userDrawn="1"/>
        </p:nvGrpSpPr>
        <p:grpSpPr>
          <a:xfrm>
            <a:off x="9869509" y="6209896"/>
            <a:ext cx="523741" cy="540913"/>
            <a:chOff x="8998039" y="3601791"/>
            <a:chExt cx="523741" cy="54091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48B91A3B-C6B9-4BDF-B5C2-4BD8450A029F}"/>
                </a:ext>
              </a:extLst>
            </p:cNvPr>
            <p:cNvSpPr/>
            <p:nvPr userDrawn="1"/>
          </p:nvSpPr>
          <p:spPr>
            <a:xfrm>
              <a:off x="8998039" y="3601791"/>
              <a:ext cx="523741" cy="540913"/>
            </a:xfrm>
            <a:prstGeom prst="rect">
              <a:avLst/>
            </a:prstGeom>
            <a:solidFill>
              <a:srgbClr val="F2C811"/>
            </a:solidFill>
            <a:ln>
              <a:solidFill>
                <a:srgbClr val="F2C81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" name="Picture 2" descr="A sign in the dark&#10;&#10;Description generated with high confidence">
              <a:extLst>
                <a:ext uri="{FF2B5EF4-FFF2-40B4-BE49-F238E27FC236}">
                  <a16:creationId xmlns:a16="http://schemas.microsoft.com/office/drawing/2014/main" id="{05ADBD90-A9D9-4FDE-BC81-FF8582ADACA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98039" y="3613060"/>
              <a:ext cx="518374" cy="5183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11792791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523"/>
          <a:stretch/>
        </p:blipFill>
        <p:spPr>
          <a:xfrm>
            <a:off x="0" y="0"/>
            <a:ext cx="12382500" cy="6885709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466725" y="266700"/>
            <a:ext cx="6267450" cy="2933700"/>
          </a:xfrm>
          <a:prstGeom prst="rect">
            <a:avLst/>
          </a:prstGeom>
          <a:solidFill>
            <a:srgbClr val="F2C8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05182" y="457222"/>
            <a:ext cx="1447619" cy="361905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15AD44F4-3293-4BFF-BA36-AC80729615CA}"/>
              </a:ext>
            </a:extLst>
          </p:cNvPr>
          <p:cNvGrpSpPr/>
          <p:nvPr userDrawn="1"/>
        </p:nvGrpSpPr>
        <p:grpSpPr>
          <a:xfrm>
            <a:off x="656821" y="367717"/>
            <a:ext cx="523741" cy="540913"/>
            <a:chOff x="8998039" y="3601791"/>
            <a:chExt cx="523741" cy="54091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6326CD8-5CF5-47D6-8894-A48F5D86F64E}"/>
                </a:ext>
              </a:extLst>
            </p:cNvPr>
            <p:cNvSpPr/>
            <p:nvPr userDrawn="1"/>
          </p:nvSpPr>
          <p:spPr>
            <a:xfrm>
              <a:off x="8998039" y="3601791"/>
              <a:ext cx="523741" cy="540913"/>
            </a:xfrm>
            <a:prstGeom prst="rect">
              <a:avLst/>
            </a:prstGeom>
            <a:solidFill>
              <a:srgbClr val="F2C811"/>
            </a:solidFill>
            <a:ln>
              <a:solidFill>
                <a:srgbClr val="F2C81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 descr="A sign in the dark&#10;&#10;Description generated with high confidence">
              <a:extLst>
                <a:ext uri="{FF2B5EF4-FFF2-40B4-BE49-F238E27FC236}">
                  <a16:creationId xmlns:a16="http://schemas.microsoft.com/office/drawing/2014/main" id="{229D54BB-9576-4FA1-B813-42F27696BBB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98039" y="3613060"/>
              <a:ext cx="518374" cy="5183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43887899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resentation Title 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31298AE-8545-46CF-B0CC-FF913DA97DFA}"/>
              </a:ext>
            </a:extLst>
          </p:cNvPr>
          <p:cNvSpPr/>
          <p:nvPr userDrawn="1"/>
        </p:nvSpPr>
        <p:spPr bwMode="auto">
          <a:xfrm>
            <a:off x="0" y="3"/>
            <a:ext cx="11544738" cy="6857998"/>
          </a:xfrm>
          <a:custGeom>
            <a:avLst/>
            <a:gdLst>
              <a:gd name="connsiteX0" fmla="*/ 0 w 11544738"/>
              <a:gd name="connsiteY0" fmla="*/ 0 h 6857998"/>
              <a:gd name="connsiteX1" fmla="*/ 8115738 w 11544738"/>
              <a:gd name="connsiteY1" fmla="*/ 0 h 6857998"/>
              <a:gd name="connsiteX2" fmla="*/ 11544738 w 11544738"/>
              <a:gd name="connsiteY2" fmla="*/ 6857998 h 6857998"/>
              <a:gd name="connsiteX3" fmla="*/ 0 w 11544738"/>
              <a:gd name="connsiteY3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44738" h="6857998">
                <a:moveTo>
                  <a:pt x="0" y="0"/>
                </a:moveTo>
                <a:lnTo>
                  <a:pt x="8115738" y="0"/>
                </a:lnTo>
                <a:lnTo>
                  <a:pt x="11544738" y="6857998"/>
                </a:lnTo>
                <a:lnTo>
                  <a:pt x="0" y="6857998"/>
                </a:lnTo>
                <a:close/>
              </a:path>
            </a:pathLst>
          </a:custGeom>
          <a:solidFill>
            <a:srgbClr val="EAEAEA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IN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Title">
            <a:extLst>
              <a:ext uri="{FF2B5EF4-FFF2-40B4-BE49-F238E27FC236}">
                <a16:creationId xmlns:a16="http://schemas.microsoft.com/office/drawing/2014/main" id="{1BDC90D9-3C8D-444D-83EC-CD8A5FC33FB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4800" y="2905011"/>
            <a:ext cx="9303657" cy="1047979"/>
          </a:xfrm>
          <a:prstGeom prst="rect">
            <a:avLst/>
          </a:prstGeom>
        </p:spPr>
        <p:txBody>
          <a:bodyPr rIns="0"/>
          <a:lstStyle>
            <a:lvl1pPr marL="0" indent="0">
              <a:lnSpc>
                <a:spcPct val="85000"/>
              </a:lnSpc>
              <a:buNone/>
              <a:defRPr sz="6600">
                <a:solidFill>
                  <a:srgbClr val="191919"/>
                </a:solidFill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/>
              <a:t>Demo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93CABF6-6C23-45CB-A82B-5778552FEA40}"/>
              </a:ext>
            </a:extLst>
          </p:cNvPr>
          <p:cNvGrpSpPr/>
          <p:nvPr userDrawn="1"/>
        </p:nvGrpSpPr>
        <p:grpSpPr>
          <a:xfrm>
            <a:off x="8432904" y="-1"/>
            <a:ext cx="3759097" cy="6937827"/>
            <a:chOff x="8432904" y="-1"/>
            <a:chExt cx="3759097" cy="6937827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0F3375A-EA0A-4B6C-B416-32323977D957}"/>
                </a:ext>
              </a:extLst>
            </p:cNvPr>
            <p:cNvSpPr/>
            <p:nvPr userDrawn="1"/>
          </p:nvSpPr>
          <p:spPr bwMode="auto">
            <a:xfrm>
              <a:off x="8432904" y="0"/>
              <a:ext cx="3759096" cy="6858001"/>
            </a:xfrm>
            <a:custGeom>
              <a:avLst/>
              <a:gdLst>
                <a:gd name="connsiteX0" fmla="*/ 0 w 3759096"/>
                <a:gd name="connsiteY0" fmla="*/ 0 h 6858001"/>
                <a:gd name="connsiteX1" fmla="*/ 3759096 w 3759096"/>
                <a:gd name="connsiteY1" fmla="*/ 0 h 6858001"/>
                <a:gd name="connsiteX2" fmla="*/ 3759096 w 3759096"/>
                <a:gd name="connsiteY2" fmla="*/ 6858001 h 6858001"/>
                <a:gd name="connsiteX3" fmla="*/ 3429001 w 3759096"/>
                <a:gd name="connsiteY3" fmla="*/ 6858001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59096" h="6858001">
                  <a:moveTo>
                    <a:pt x="0" y="0"/>
                  </a:moveTo>
                  <a:lnTo>
                    <a:pt x="3759096" y="0"/>
                  </a:lnTo>
                  <a:lnTo>
                    <a:pt x="3759096" y="6858001"/>
                  </a:lnTo>
                  <a:lnTo>
                    <a:pt x="3429001" y="6858001"/>
                  </a:lnTo>
                  <a:close/>
                </a:path>
              </a:pathLst>
            </a:custGeom>
            <a:solidFill>
              <a:srgbClr val="742774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IN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159FBF1-5535-4F07-9EA4-B3AD92347DAC}"/>
                </a:ext>
              </a:extLst>
            </p:cNvPr>
            <p:cNvSpPr/>
            <p:nvPr userDrawn="1"/>
          </p:nvSpPr>
          <p:spPr bwMode="auto">
            <a:xfrm>
              <a:off x="8957778" y="0"/>
              <a:ext cx="3234223" cy="6468445"/>
            </a:xfrm>
            <a:custGeom>
              <a:avLst/>
              <a:gdLst>
                <a:gd name="connsiteX0" fmla="*/ 0 w 3234223"/>
                <a:gd name="connsiteY0" fmla="*/ 0 h 6468445"/>
                <a:gd name="connsiteX1" fmla="*/ 3234223 w 3234223"/>
                <a:gd name="connsiteY1" fmla="*/ 0 h 6468445"/>
                <a:gd name="connsiteX2" fmla="*/ 3234223 w 3234223"/>
                <a:gd name="connsiteY2" fmla="*/ 6468445 h 6468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234223" h="6468445">
                  <a:moveTo>
                    <a:pt x="0" y="0"/>
                  </a:moveTo>
                  <a:lnTo>
                    <a:pt x="3234223" y="0"/>
                  </a:lnTo>
                  <a:lnTo>
                    <a:pt x="3234223" y="6468445"/>
                  </a:lnTo>
                  <a:close/>
                </a:path>
              </a:pathLst>
            </a:custGeom>
            <a:solidFill>
              <a:srgbClr val="191919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IN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C444AE6-1522-4D98-AA61-02A512E0D02F}"/>
                </a:ext>
              </a:extLst>
            </p:cNvPr>
            <p:cNvSpPr/>
            <p:nvPr userDrawn="1"/>
          </p:nvSpPr>
          <p:spPr bwMode="auto">
            <a:xfrm>
              <a:off x="8723087" y="-1"/>
              <a:ext cx="3468914" cy="6937827"/>
            </a:xfrm>
            <a:custGeom>
              <a:avLst/>
              <a:gdLst>
                <a:gd name="connsiteX0" fmla="*/ 0 w 3234223"/>
                <a:gd name="connsiteY0" fmla="*/ 0 h 6468445"/>
                <a:gd name="connsiteX1" fmla="*/ 3234223 w 3234223"/>
                <a:gd name="connsiteY1" fmla="*/ 0 h 6468445"/>
                <a:gd name="connsiteX2" fmla="*/ 3234223 w 3234223"/>
                <a:gd name="connsiteY2" fmla="*/ 6468445 h 6468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234223" h="6468445">
                  <a:moveTo>
                    <a:pt x="0" y="0"/>
                  </a:moveTo>
                  <a:lnTo>
                    <a:pt x="3234223" y="0"/>
                  </a:lnTo>
                  <a:lnTo>
                    <a:pt x="3234223" y="6468445"/>
                  </a:lnTo>
                  <a:close/>
                </a:path>
              </a:pathLst>
            </a:custGeom>
            <a:solidFill>
              <a:srgbClr val="191919">
                <a:alpha val="20000"/>
              </a:srgb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IN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888EC89-0244-4561-8EBA-BA3963BDE696}"/>
                </a:ext>
              </a:extLst>
            </p:cNvPr>
            <p:cNvSpPr/>
            <p:nvPr userDrawn="1"/>
          </p:nvSpPr>
          <p:spPr bwMode="auto">
            <a:xfrm>
              <a:off x="9419773" y="-1"/>
              <a:ext cx="2772226" cy="5544452"/>
            </a:xfrm>
            <a:custGeom>
              <a:avLst/>
              <a:gdLst>
                <a:gd name="connsiteX0" fmla="*/ 0 w 2772226"/>
                <a:gd name="connsiteY0" fmla="*/ 0 h 5544452"/>
                <a:gd name="connsiteX1" fmla="*/ 2772226 w 2772226"/>
                <a:gd name="connsiteY1" fmla="*/ 0 h 5544452"/>
                <a:gd name="connsiteX2" fmla="*/ 2772226 w 2772226"/>
                <a:gd name="connsiteY2" fmla="*/ 5544452 h 554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72226" h="5544452">
                  <a:moveTo>
                    <a:pt x="0" y="0"/>
                  </a:moveTo>
                  <a:lnTo>
                    <a:pt x="2772226" y="0"/>
                  </a:lnTo>
                  <a:lnTo>
                    <a:pt x="2772226" y="55444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IN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pic>
        <p:nvPicPr>
          <p:cNvPr id="14" name="Picture 13" descr="A picture containing drawing&#10;&#10;Description automatically generated">
            <a:extLst>
              <a:ext uri="{FF2B5EF4-FFF2-40B4-BE49-F238E27FC236}">
                <a16:creationId xmlns:a16="http://schemas.microsoft.com/office/drawing/2014/main" id="{DAEA4FD6-CFFE-4665-9C7B-93C6B9B294B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1" t="32249" r="7881" b="32249"/>
          <a:stretch/>
        </p:blipFill>
        <p:spPr>
          <a:xfrm>
            <a:off x="298450" y="293370"/>
            <a:ext cx="2997420" cy="302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666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1D2F9142-6251-4BB1-B90A-DAFD69D513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64841" y="4847661"/>
            <a:ext cx="9609045" cy="677108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372"/>
            </a:lvl3pPr>
            <a:lvl4pPr>
              <a:defRPr sz="1372"/>
            </a:lvl4pPr>
            <a:lvl5pPr>
              <a:defRPr sz="1029"/>
            </a:lvl5pPr>
          </a:lstStyle>
          <a:p>
            <a:pPr lvl="0"/>
            <a:r>
              <a:rPr lang="en-US"/>
              <a:t>Author name</a:t>
            </a:r>
          </a:p>
          <a:p>
            <a:pPr lvl="1"/>
            <a:r>
              <a:rPr lang="en-US"/>
              <a:t>Date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AABBF63-5EE7-4625-A83E-A114729508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391" y="3029995"/>
            <a:ext cx="9630389" cy="1793104"/>
          </a:xfrm>
          <a:noFill/>
        </p:spPr>
        <p:txBody>
          <a:bodyPr lIns="0" tIns="0" rIns="0" bIns="182880" anchor="b" anchorCtr="0"/>
          <a:lstStyle>
            <a:lvl1pPr>
              <a:defRPr sz="4400" strike="noStrike" spc="-49" baseline="0">
                <a:solidFill>
                  <a:srgbClr val="191919"/>
                </a:solidFill>
              </a:defRPr>
            </a:lvl1pPr>
          </a:lstStyle>
          <a:p>
            <a:r>
              <a:rPr lang="en-US"/>
              <a:t>Microsoft 365</a:t>
            </a:r>
            <a:br>
              <a:rPr lang="en-US"/>
            </a:br>
            <a:r>
              <a:rPr lang="en-US"/>
              <a:t>title or event name</a:t>
            </a:r>
          </a:p>
        </p:txBody>
      </p:sp>
      <p:pic>
        <p:nvPicPr>
          <p:cNvPr id="10" name="MS logo gray - EMF" descr="Microsoft logo, gray text version">
            <a:extLst>
              <a:ext uri="{FF2B5EF4-FFF2-40B4-BE49-F238E27FC236}">
                <a16:creationId xmlns:a16="http://schemas.microsoft.com/office/drawing/2014/main" id="{E646AC3F-5B31-4328-ADCD-8FCA096AF72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304186" y="304483"/>
            <a:ext cx="1366440" cy="292608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5EC67EE7-DF85-40E4-81E6-2AD5A50CDB4F}"/>
              </a:ext>
            </a:extLst>
          </p:cNvPr>
          <p:cNvGrpSpPr/>
          <p:nvPr userDrawn="1"/>
        </p:nvGrpSpPr>
        <p:grpSpPr>
          <a:xfrm>
            <a:off x="8889914" y="-1044781"/>
            <a:ext cx="3662371" cy="5637053"/>
            <a:chOff x="8889914" y="-1044781"/>
            <a:chExt cx="3662371" cy="5637053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3149510-BD65-48E0-AB86-9F4E52A60713}"/>
                </a:ext>
              </a:extLst>
            </p:cNvPr>
            <p:cNvSpPr/>
            <p:nvPr userDrawn="1"/>
          </p:nvSpPr>
          <p:spPr bwMode="auto">
            <a:xfrm rot="20461902">
              <a:off x="9594085" y="-499963"/>
              <a:ext cx="2298498" cy="4655741"/>
            </a:xfrm>
            <a:custGeom>
              <a:avLst/>
              <a:gdLst>
                <a:gd name="connsiteX0" fmla="*/ 0 w 2298498"/>
                <a:gd name="connsiteY0" fmla="*/ 0 h 4655741"/>
                <a:gd name="connsiteX1" fmla="*/ 2298498 w 2298498"/>
                <a:gd name="connsiteY1" fmla="*/ 790014 h 4655741"/>
                <a:gd name="connsiteX2" fmla="*/ 2298498 w 2298498"/>
                <a:gd name="connsiteY2" fmla="*/ 3441017 h 4655741"/>
                <a:gd name="connsiteX3" fmla="*/ 1880986 w 2298498"/>
                <a:gd name="connsiteY3" fmla="*/ 4655741 h 4655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98498" h="4655741">
                  <a:moveTo>
                    <a:pt x="0" y="0"/>
                  </a:moveTo>
                  <a:lnTo>
                    <a:pt x="2298498" y="790014"/>
                  </a:lnTo>
                  <a:lnTo>
                    <a:pt x="2298498" y="3441017"/>
                  </a:lnTo>
                  <a:lnTo>
                    <a:pt x="1880986" y="4655741"/>
                  </a:lnTo>
                  <a:close/>
                </a:path>
              </a:pathLst>
            </a:custGeom>
            <a:solidFill>
              <a:srgbClr val="EAEAEA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IN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1BB35E73-1E8A-4FD3-BA3D-A7A9E46F0C69}"/>
                </a:ext>
              </a:extLst>
            </p:cNvPr>
            <p:cNvSpPr/>
            <p:nvPr userDrawn="1"/>
          </p:nvSpPr>
          <p:spPr bwMode="auto">
            <a:xfrm rot="20461902">
              <a:off x="9819547" y="-445543"/>
              <a:ext cx="2030582" cy="4255100"/>
            </a:xfrm>
            <a:custGeom>
              <a:avLst/>
              <a:gdLst>
                <a:gd name="connsiteX0" fmla="*/ 0 w 2030582"/>
                <a:gd name="connsiteY0" fmla="*/ 0 h 4255100"/>
                <a:gd name="connsiteX1" fmla="*/ 2030582 w 2030582"/>
                <a:gd name="connsiteY1" fmla="*/ 697928 h 4255100"/>
                <a:gd name="connsiteX2" fmla="*/ 2030582 w 2030582"/>
                <a:gd name="connsiteY2" fmla="*/ 3348926 h 4255100"/>
                <a:gd name="connsiteX3" fmla="*/ 1719122 w 2030582"/>
                <a:gd name="connsiteY3" fmla="*/ 4255100 h 4255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0582" h="4255100">
                  <a:moveTo>
                    <a:pt x="0" y="0"/>
                  </a:moveTo>
                  <a:lnTo>
                    <a:pt x="2030582" y="697928"/>
                  </a:lnTo>
                  <a:lnTo>
                    <a:pt x="2030582" y="3348926"/>
                  </a:lnTo>
                  <a:lnTo>
                    <a:pt x="1719122" y="4255100"/>
                  </a:lnTo>
                  <a:close/>
                </a:path>
              </a:pathLst>
            </a:custGeom>
            <a:solidFill>
              <a:srgbClr val="742774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IN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8ACDE7B-8F92-4A7C-8D04-3FAF6D4B7686}"/>
                </a:ext>
              </a:extLst>
            </p:cNvPr>
            <p:cNvSpPr/>
            <p:nvPr userDrawn="1"/>
          </p:nvSpPr>
          <p:spPr bwMode="auto">
            <a:xfrm rot="20461902">
              <a:off x="9920291" y="-421227"/>
              <a:ext cx="1910866" cy="4076082"/>
            </a:xfrm>
            <a:custGeom>
              <a:avLst/>
              <a:gdLst>
                <a:gd name="connsiteX0" fmla="*/ 0 w 1910866"/>
                <a:gd name="connsiteY0" fmla="*/ 0 h 4076082"/>
                <a:gd name="connsiteX1" fmla="*/ 1910865 w 1910866"/>
                <a:gd name="connsiteY1" fmla="*/ 656781 h 4076082"/>
                <a:gd name="connsiteX2" fmla="*/ 1910866 w 1910866"/>
                <a:gd name="connsiteY2" fmla="*/ 3307783 h 4076082"/>
                <a:gd name="connsiteX3" fmla="*/ 1646795 w 1910866"/>
                <a:gd name="connsiteY3" fmla="*/ 4076082 h 4076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10866" h="4076082">
                  <a:moveTo>
                    <a:pt x="0" y="0"/>
                  </a:moveTo>
                  <a:lnTo>
                    <a:pt x="1910865" y="656781"/>
                  </a:lnTo>
                  <a:lnTo>
                    <a:pt x="1910866" y="3307783"/>
                  </a:lnTo>
                  <a:lnTo>
                    <a:pt x="1646795" y="4076082"/>
                  </a:lnTo>
                  <a:close/>
                </a:path>
              </a:pathLst>
            </a:custGeom>
            <a:solidFill>
              <a:srgbClr val="191919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IN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F5B8B5F1-BA6C-444A-91E2-E261BAED2CCA}"/>
                </a:ext>
              </a:extLst>
            </p:cNvPr>
            <p:cNvSpPr/>
            <p:nvPr userDrawn="1"/>
          </p:nvSpPr>
          <p:spPr bwMode="auto">
            <a:xfrm rot="20461902">
              <a:off x="10278669" y="-461824"/>
              <a:ext cx="2273616" cy="3399937"/>
            </a:xfrm>
            <a:custGeom>
              <a:avLst/>
              <a:gdLst>
                <a:gd name="connsiteX0" fmla="*/ 0 w 2273616"/>
                <a:gd name="connsiteY0" fmla="*/ 0 h 3399937"/>
                <a:gd name="connsiteX1" fmla="*/ 2273616 w 2273616"/>
                <a:gd name="connsiteY1" fmla="*/ 781462 h 3399937"/>
                <a:gd name="connsiteX2" fmla="*/ 1373623 w 2273616"/>
                <a:gd name="connsiteY2" fmla="*/ 3399937 h 3399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73616" h="3399937">
                  <a:moveTo>
                    <a:pt x="0" y="0"/>
                  </a:moveTo>
                  <a:lnTo>
                    <a:pt x="2273616" y="781462"/>
                  </a:lnTo>
                  <a:lnTo>
                    <a:pt x="1373623" y="339993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IN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18196312-FED2-46BB-824F-F4B7402BF7B4}"/>
                </a:ext>
              </a:extLst>
            </p:cNvPr>
            <p:cNvCxnSpPr/>
            <p:nvPr userDrawn="1"/>
          </p:nvCxnSpPr>
          <p:spPr>
            <a:xfrm rot="20461902">
              <a:off x="8889914" y="-332613"/>
              <a:ext cx="1270000" cy="3131595"/>
            </a:xfrm>
            <a:prstGeom prst="line">
              <a:avLst/>
            </a:prstGeom>
            <a:ln w="12700" cap="rnd">
              <a:solidFill>
                <a:srgbClr val="74277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0ABAD0ED-DBB4-4CA0-A337-C49568E053A3}"/>
                </a:ext>
              </a:extLst>
            </p:cNvPr>
            <p:cNvCxnSpPr/>
            <p:nvPr userDrawn="1"/>
          </p:nvCxnSpPr>
          <p:spPr>
            <a:xfrm rot="20461902">
              <a:off x="10700710" y="1460677"/>
              <a:ext cx="1270000" cy="3131595"/>
            </a:xfrm>
            <a:prstGeom prst="line">
              <a:avLst/>
            </a:prstGeom>
            <a:ln w="12700" cap="rnd">
              <a:solidFill>
                <a:srgbClr val="191919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26713933-B0FC-4C3C-BCED-4138A952D8B8}"/>
                </a:ext>
              </a:extLst>
            </p:cNvPr>
            <p:cNvCxnSpPr>
              <a:cxnSpLocks/>
            </p:cNvCxnSpPr>
            <p:nvPr userDrawn="1"/>
          </p:nvCxnSpPr>
          <p:spPr>
            <a:xfrm rot="20461902">
              <a:off x="9098843" y="-1044781"/>
              <a:ext cx="807717" cy="2014296"/>
            </a:xfrm>
            <a:prstGeom prst="line">
              <a:avLst/>
            </a:prstGeom>
            <a:ln w="12700" cap="rnd">
              <a:solidFill>
                <a:srgbClr val="CD98D9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781493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resentation Title 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5C71CC2C-F0D6-421B-A960-4FEAF20620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0" y="3"/>
            <a:ext cx="12584094" cy="6857998"/>
          </a:xfrm>
          <a:custGeom>
            <a:avLst/>
            <a:gdLst>
              <a:gd name="connsiteX0" fmla="*/ 0 w 12584094"/>
              <a:gd name="connsiteY0" fmla="*/ 0 h 6857998"/>
              <a:gd name="connsiteX1" fmla="*/ 1074058 w 12584094"/>
              <a:gd name="connsiteY1" fmla="*/ 0 h 6857998"/>
              <a:gd name="connsiteX2" fmla="*/ 6075434 w 12584094"/>
              <a:gd name="connsiteY2" fmla="*/ 0 h 6857998"/>
              <a:gd name="connsiteX3" fmla="*/ 7149493 w 12584094"/>
              <a:gd name="connsiteY3" fmla="*/ 0 h 6857998"/>
              <a:gd name="connsiteX4" fmla="*/ 12191999 w 12584094"/>
              <a:gd name="connsiteY4" fmla="*/ 6363208 h 6857998"/>
              <a:gd name="connsiteX5" fmla="*/ 12191999 w 12584094"/>
              <a:gd name="connsiteY5" fmla="*/ 6857997 h 6857998"/>
              <a:gd name="connsiteX6" fmla="*/ 12584093 w 12584094"/>
              <a:gd name="connsiteY6" fmla="*/ 6857997 h 6857998"/>
              <a:gd name="connsiteX7" fmla="*/ 12584094 w 12584094"/>
              <a:gd name="connsiteY7" fmla="*/ 6857998 h 6857998"/>
              <a:gd name="connsiteX8" fmla="*/ 11510036 w 12584094"/>
              <a:gd name="connsiteY8" fmla="*/ 6857998 h 6857998"/>
              <a:gd name="connsiteX9" fmla="*/ 1074058 w 12584094"/>
              <a:gd name="connsiteY9" fmla="*/ 6857998 h 6857998"/>
              <a:gd name="connsiteX10" fmla="*/ 0 w 12584094"/>
              <a:gd name="connsiteY10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584094" h="6857998">
                <a:moveTo>
                  <a:pt x="0" y="0"/>
                </a:moveTo>
                <a:lnTo>
                  <a:pt x="1074058" y="0"/>
                </a:lnTo>
                <a:lnTo>
                  <a:pt x="6075434" y="0"/>
                </a:lnTo>
                <a:lnTo>
                  <a:pt x="7149493" y="0"/>
                </a:lnTo>
                <a:lnTo>
                  <a:pt x="12191999" y="6363208"/>
                </a:lnTo>
                <a:lnTo>
                  <a:pt x="12191999" y="6857997"/>
                </a:lnTo>
                <a:lnTo>
                  <a:pt x="12584093" y="6857997"/>
                </a:lnTo>
                <a:lnTo>
                  <a:pt x="12584094" y="6857998"/>
                </a:lnTo>
                <a:lnTo>
                  <a:pt x="11510036" y="6857998"/>
                </a:lnTo>
                <a:lnTo>
                  <a:pt x="1074058" y="6857998"/>
                </a:lnTo>
                <a:lnTo>
                  <a:pt x="0" y="685799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IN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" name="Picture 13" descr="Microsoft Power Platform logo">
            <a:extLst>
              <a:ext uri="{FF2B5EF4-FFF2-40B4-BE49-F238E27FC236}">
                <a16:creationId xmlns:a16="http://schemas.microsoft.com/office/drawing/2014/main" id="{DAEA4FD6-CFFE-4665-9C7B-93C6B9B294B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1" t="32249" r="7881" b="32249"/>
          <a:stretch/>
        </p:blipFill>
        <p:spPr>
          <a:xfrm>
            <a:off x="298450" y="293370"/>
            <a:ext cx="2997420" cy="302132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BA2E4F08-23DC-481D-9261-DD1BB53581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300118" y="-445401"/>
            <a:ext cx="4293893" cy="6514619"/>
            <a:chOff x="8300118" y="-445401"/>
            <a:chExt cx="4293893" cy="6514619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2CFA41DA-7247-4093-8063-5EEAF380B757}"/>
                </a:ext>
              </a:extLst>
            </p:cNvPr>
            <p:cNvGrpSpPr/>
            <p:nvPr userDrawn="1"/>
          </p:nvGrpSpPr>
          <p:grpSpPr>
            <a:xfrm>
              <a:off x="8300118" y="-445401"/>
              <a:ext cx="3697645" cy="6514619"/>
              <a:chOff x="8300118" y="-445401"/>
              <a:chExt cx="3697645" cy="6514619"/>
            </a:xfrm>
          </p:grpSpPr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473735DE-E269-46B9-9952-14B2E6A4CB12}"/>
                  </a:ext>
                </a:extLst>
              </p:cNvPr>
              <p:cNvSpPr/>
              <p:nvPr userDrawn="1"/>
            </p:nvSpPr>
            <p:spPr bwMode="auto">
              <a:xfrm rot="20894098">
                <a:off x="8300118" y="-445401"/>
                <a:ext cx="3697645" cy="6514619"/>
              </a:xfrm>
              <a:custGeom>
                <a:avLst/>
                <a:gdLst>
                  <a:gd name="connsiteX0" fmla="*/ 3697645 w 3697645"/>
                  <a:gd name="connsiteY0" fmla="*/ 770123 h 6514619"/>
                  <a:gd name="connsiteX1" fmla="*/ 3697645 w 3697645"/>
                  <a:gd name="connsiteY1" fmla="*/ 4400406 h 6514619"/>
                  <a:gd name="connsiteX2" fmla="*/ 3257310 w 3697645"/>
                  <a:gd name="connsiteY2" fmla="*/ 6514619 h 6514619"/>
                  <a:gd name="connsiteX3" fmla="*/ 0 w 3697645"/>
                  <a:gd name="connsiteY3" fmla="*/ 0 h 65146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97645" h="6514619">
                    <a:moveTo>
                      <a:pt x="3697645" y="770123"/>
                    </a:moveTo>
                    <a:lnTo>
                      <a:pt x="3697645" y="4400406"/>
                    </a:lnTo>
                    <a:lnTo>
                      <a:pt x="3257310" y="651461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4277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IN" sz="24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05019832-C66A-4D4E-B77F-FA5767A3C4A0}"/>
                  </a:ext>
                </a:extLst>
              </p:cNvPr>
              <p:cNvSpPr/>
              <p:nvPr userDrawn="1"/>
            </p:nvSpPr>
            <p:spPr bwMode="auto">
              <a:xfrm rot="20894098">
                <a:off x="8747237" y="-377839"/>
                <a:ext cx="3111760" cy="5769046"/>
              </a:xfrm>
              <a:custGeom>
                <a:avLst/>
                <a:gdLst>
                  <a:gd name="connsiteX0" fmla="*/ 0 w 3111760"/>
                  <a:gd name="connsiteY0" fmla="*/ 0 h 5769046"/>
                  <a:gd name="connsiteX1" fmla="*/ 3111760 w 3111760"/>
                  <a:gd name="connsiteY1" fmla="*/ 648099 h 5769046"/>
                  <a:gd name="connsiteX2" fmla="*/ 3111760 w 3111760"/>
                  <a:gd name="connsiteY2" fmla="*/ 4678001 h 5769046"/>
                  <a:gd name="connsiteX3" fmla="*/ 2884523 w 3111760"/>
                  <a:gd name="connsiteY3" fmla="*/ 5769046 h 5769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111760" h="5769046">
                    <a:moveTo>
                      <a:pt x="0" y="0"/>
                    </a:moveTo>
                    <a:lnTo>
                      <a:pt x="3111760" y="648099"/>
                    </a:lnTo>
                    <a:lnTo>
                      <a:pt x="3111760" y="4678001"/>
                    </a:lnTo>
                    <a:lnTo>
                      <a:pt x="2884523" y="5769046"/>
                    </a:ln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IN" sz="24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A49C397B-9204-4319-AD50-0CCE2AC87657}"/>
                </a:ext>
              </a:extLst>
            </p:cNvPr>
            <p:cNvSpPr/>
            <p:nvPr userDrawn="1"/>
          </p:nvSpPr>
          <p:spPr bwMode="auto">
            <a:xfrm rot="20894098">
              <a:off x="9193522" y="-399296"/>
              <a:ext cx="3400489" cy="5009354"/>
            </a:xfrm>
            <a:custGeom>
              <a:avLst/>
              <a:gdLst>
                <a:gd name="connsiteX0" fmla="*/ 0 w 3400489"/>
                <a:gd name="connsiteY0" fmla="*/ 0 h 5009354"/>
                <a:gd name="connsiteX1" fmla="*/ 3400489 w 3400489"/>
                <a:gd name="connsiteY1" fmla="*/ 708233 h 5009354"/>
                <a:gd name="connsiteX2" fmla="*/ 2504677 w 3400489"/>
                <a:gd name="connsiteY2" fmla="*/ 5009354 h 5009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00489" h="5009354">
                  <a:moveTo>
                    <a:pt x="0" y="0"/>
                  </a:moveTo>
                  <a:lnTo>
                    <a:pt x="3400489" y="708233"/>
                  </a:lnTo>
                  <a:lnTo>
                    <a:pt x="2504677" y="50093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IN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93272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304800" y="6432778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solidFill>
                  <a:schemeClr val="tx1"/>
                </a:solidFill>
                <a:latin typeface="+mn-lt"/>
                <a:cs typeface="Segoe UI" pitchFamily="34" charset="0"/>
              </a:rPr>
              <a:t>© Copyright Microsoft Corporation. All rights reserved. 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E5376D9-F628-4247-8C66-12BE3FADD920}"/>
              </a:ext>
            </a:extLst>
          </p:cNvPr>
          <p:cNvGrpSpPr/>
          <p:nvPr userDrawn="1"/>
        </p:nvGrpSpPr>
        <p:grpSpPr>
          <a:xfrm>
            <a:off x="9067446" y="-403294"/>
            <a:ext cx="3987936" cy="5235436"/>
            <a:chOff x="9067446" y="-403294"/>
            <a:chExt cx="3987936" cy="5235436"/>
          </a:xfrm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5A733E21-AA43-4D79-A26D-7092B7D959B7}"/>
                </a:ext>
              </a:extLst>
            </p:cNvPr>
            <p:cNvSpPr/>
            <p:nvPr userDrawn="1"/>
          </p:nvSpPr>
          <p:spPr bwMode="auto">
            <a:xfrm rot="20906540">
              <a:off x="9067446" y="-403294"/>
              <a:ext cx="3495972" cy="5235436"/>
            </a:xfrm>
            <a:custGeom>
              <a:avLst/>
              <a:gdLst>
                <a:gd name="connsiteX0" fmla="*/ 0 w 3495972"/>
                <a:gd name="connsiteY0" fmla="*/ 0 h 5235436"/>
                <a:gd name="connsiteX1" fmla="*/ 3495972 w 3495972"/>
                <a:gd name="connsiteY1" fmla="*/ 714929 h 5235436"/>
                <a:gd name="connsiteX2" fmla="*/ 3495972 w 3495972"/>
                <a:gd name="connsiteY2" fmla="*/ 940807 h 5235436"/>
                <a:gd name="connsiteX3" fmla="*/ 2617718 w 3495972"/>
                <a:gd name="connsiteY3" fmla="*/ 5235436 h 5235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5972" h="5235436">
                  <a:moveTo>
                    <a:pt x="0" y="0"/>
                  </a:moveTo>
                  <a:lnTo>
                    <a:pt x="3495972" y="714929"/>
                  </a:lnTo>
                  <a:lnTo>
                    <a:pt x="3495972" y="940807"/>
                  </a:lnTo>
                  <a:lnTo>
                    <a:pt x="2617718" y="5235436"/>
                  </a:lnTo>
                  <a:close/>
                </a:path>
              </a:pathLst>
            </a:custGeom>
            <a:solidFill>
              <a:srgbClr val="742774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IN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314DBE8D-35D6-4360-8628-41E3DFEF77E8}"/>
                </a:ext>
              </a:extLst>
            </p:cNvPr>
            <p:cNvSpPr/>
            <p:nvPr userDrawn="1"/>
          </p:nvSpPr>
          <p:spPr bwMode="auto">
            <a:xfrm rot="20906540">
              <a:off x="9315545" y="-363544"/>
              <a:ext cx="3141106" cy="4821054"/>
            </a:xfrm>
            <a:custGeom>
              <a:avLst/>
              <a:gdLst>
                <a:gd name="connsiteX0" fmla="*/ 0 w 3141106"/>
                <a:gd name="connsiteY0" fmla="*/ 0 h 4821054"/>
                <a:gd name="connsiteX1" fmla="*/ 3141106 w 3141106"/>
                <a:gd name="connsiteY1" fmla="*/ 642358 h 4821054"/>
                <a:gd name="connsiteX2" fmla="*/ 3141106 w 3141106"/>
                <a:gd name="connsiteY2" fmla="*/ 1248556 h 4821054"/>
                <a:gd name="connsiteX3" fmla="*/ 2410528 w 3141106"/>
                <a:gd name="connsiteY3" fmla="*/ 4821054 h 4821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41106" h="4821054">
                  <a:moveTo>
                    <a:pt x="0" y="0"/>
                  </a:moveTo>
                  <a:lnTo>
                    <a:pt x="3141106" y="642358"/>
                  </a:lnTo>
                  <a:lnTo>
                    <a:pt x="3141106" y="1248556"/>
                  </a:lnTo>
                  <a:lnTo>
                    <a:pt x="2410528" y="4821054"/>
                  </a:lnTo>
                  <a:close/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IN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614C87DB-DB3A-4CED-A3FB-336E9B4A8E76}"/>
                </a:ext>
              </a:extLst>
            </p:cNvPr>
            <p:cNvSpPr/>
            <p:nvPr userDrawn="1"/>
          </p:nvSpPr>
          <p:spPr bwMode="auto">
            <a:xfrm rot="20906540">
              <a:off x="9446742" y="-332588"/>
              <a:ext cx="2854102" cy="4603633"/>
            </a:xfrm>
            <a:custGeom>
              <a:avLst/>
              <a:gdLst>
                <a:gd name="connsiteX0" fmla="*/ 0 w 2854102"/>
                <a:gd name="connsiteY0" fmla="*/ 0 h 4603633"/>
                <a:gd name="connsiteX1" fmla="*/ 2854102 w 2854102"/>
                <a:gd name="connsiteY1" fmla="*/ 583666 h 4603633"/>
                <a:gd name="connsiteX2" fmla="*/ 2854102 w 2854102"/>
                <a:gd name="connsiteY2" fmla="*/ 1902983 h 4603633"/>
                <a:gd name="connsiteX3" fmla="*/ 2301817 w 2854102"/>
                <a:gd name="connsiteY3" fmla="*/ 4603633 h 4603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4102" h="4603633">
                  <a:moveTo>
                    <a:pt x="0" y="0"/>
                  </a:moveTo>
                  <a:lnTo>
                    <a:pt x="2854102" y="583666"/>
                  </a:lnTo>
                  <a:lnTo>
                    <a:pt x="2854102" y="1902983"/>
                  </a:lnTo>
                  <a:lnTo>
                    <a:pt x="2301817" y="4603633"/>
                  </a:lnTo>
                  <a:close/>
                </a:path>
              </a:pathLst>
            </a:custGeom>
            <a:solidFill>
              <a:srgbClr val="191919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IN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EAFE63A2-F6AB-425A-A093-9254560E3E44}"/>
                </a:ext>
              </a:extLst>
            </p:cNvPr>
            <p:cNvSpPr/>
            <p:nvPr userDrawn="1"/>
          </p:nvSpPr>
          <p:spPr bwMode="auto">
            <a:xfrm rot="20906540">
              <a:off x="9691446" y="-379368"/>
              <a:ext cx="3363936" cy="4180149"/>
            </a:xfrm>
            <a:custGeom>
              <a:avLst/>
              <a:gdLst>
                <a:gd name="connsiteX0" fmla="*/ 3274397 w 3363936"/>
                <a:gd name="connsiteY0" fmla="*/ 669616 h 4180149"/>
                <a:gd name="connsiteX1" fmla="*/ 3363936 w 3363936"/>
                <a:gd name="connsiteY1" fmla="*/ 687927 h 4180149"/>
                <a:gd name="connsiteX2" fmla="*/ 3363936 w 3363936"/>
                <a:gd name="connsiteY2" fmla="*/ 687927 h 4180149"/>
                <a:gd name="connsiteX3" fmla="*/ 0 w 3363936"/>
                <a:gd name="connsiteY3" fmla="*/ 0 h 4180149"/>
                <a:gd name="connsiteX4" fmla="*/ 2826703 w 3363936"/>
                <a:gd name="connsiteY4" fmla="*/ 578063 h 4180149"/>
                <a:gd name="connsiteX5" fmla="*/ 2090074 w 3363936"/>
                <a:gd name="connsiteY5" fmla="*/ 4180149 h 4180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63936" h="4180149">
                  <a:moveTo>
                    <a:pt x="3274397" y="669616"/>
                  </a:moveTo>
                  <a:lnTo>
                    <a:pt x="3363936" y="687927"/>
                  </a:lnTo>
                  <a:lnTo>
                    <a:pt x="3363936" y="687927"/>
                  </a:lnTo>
                  <a:close/>
                  <a:moveTo>
                    <a:pt x="0" y="0"/>
                  </a:moveTo>
                  <a:lnTo>
                    <a:pt x="2826703" y="578063"/>
                  </a:lnTo>
                  <a:lnTo>
                    <a:pt x="2090074" y="4180149"/>
                  </a:lnTo>
                  <a:close/>
                </a:path>
              </a:pathLst>
            </a:custGeom>
            <a:solidFill>
              <a:srgbClr val="EAEAEA"/>
            </a:solidFill>
            <a:ln>
              <a:solidFill>
                <a:srgbClr val="EAEAEA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IN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pic>
        <p:nvPicPr>
          <p:cNvPr id="10" name="Picture 9" descr="A picture containing drawing&#10;&#10;Description automatically generated">
            <a:extLst>
              <a:ext uri="{FF2B5EF4-FFF2-40B4-BE49-F238E27FC236}">
                <a16:creationId xmlns:a16="http://schemas.microsoft.com/office/drawing/2014/main" id="{6E9F3596-5FAB-4903-AFA6-334D4BFC377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1" t="32249" r="7881" b="32249"/>
          <a:stretch/>
        </p:blipFill>
        <p:spPr>
          <a:xfrm>
            <a:off x="297180" y="294640"/>
            <a:ext cx="2997420" cy="302132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E784EF8B-FCC6-4EF0-B059-A1C994F41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-580571"/>
            <a:ext cx="11586711" cy="472128"/>
          </a:xfrm>
        </p:spPr>
        <p:txBody>
          <a:bodyPr anchor="ctr"/>
          <a:lstStyle>
            <a:lvl1pPr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443792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2"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1D2F9142-6251-4BB1-B90A-DAFD69D513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04800" y="4847661"/>
            <a:ext cx="11582399" cy="677108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372"/>
            </a:lvl3pPr>
            <a:lvl4pPr>
              <a:defRPr sz="1372"/>
            </a:lvl4pPr>
            <a:lvl5pPr>
              <a:defRPr sz="1029"/>
            </a:lvl5pPr>
          </a:lstStyle>
          <a:p>
            <a:pPr lvl="0"/>
            <a:r>
              <a:rPr lang="en-US"/>
              <a:t>Author name</a:t>
            </a:r>
          </a:p>
          <a:p>
            <a:pPr lvl="1"/>
            <a:r>
              <a:rPr lang="en-US"/>
              <a:t>Date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AABBF63-5EE7-4625-A83E-A114729508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3029995"/>
            <a:ext cx="11582400" cy="1793104"/>
          </a:xfrm>
          <a:noFill/>
        </p:spPr>
        <p:txBody>
          <a:bodyPr lIns="0" tIns="0" rIns="0" bIns="182880" anchor="b" anchorCtr="0"/>
          <a:lstStyle>
            <a:lvl1pPr>
              <a:defRPr sz="4400" strike="noStrike" spc="-49" baseline="0">
                <a:solidFill>
                  <a:srgbClr val="F2C811"/>
                </a:solidFill>
              </a:defRPr>
            </a:lvl1pPr>
          </a:lstStyle>
          <a:p>
            <a:r>
              <a:rPr lang="en-US"/>
              <a:t>Microsoft 365</a:t>
            </a:r>
            <a:br>
              <a:rPr lang="en-US"/>
            </a:br>
            <a:r>
              <a:rPr lang="en-US"/>
              <a:t>title or event name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BAB8F90-D3FB-4117-A8AC-FD4BA84FC5FD}"/>
              </a:ext>
            </a:extLst>
          </p:cNvPr>
          <p:cNvGrpSpPr/>
          <p:nvPr userDrawn="1"/>
        </p:nvGrpSpPr>
        <p:grpSpPr>
          <a:xfrm>
            <a:off x="301625" y="300331"/>
            <a:ext cx="1366439" cy="292608"/>
            <a:chOff x="584200" y="586081"/>
            <a:chExt cx="1366439" cy="292608"/>
          </a:xfrm>
        </p:grpSpPr>
        <p:pic>
          <p:nvPicPr>
            <p:cNvPr id="8" name="MS logo gray - EMF" descr="Microsoft logo, gray text version">
              <a:extLst>
                <a:ext uri="{FF2B5EF4-FFF2-40B4-BE49-F238E27FC236}">
                  <a16:creationId xmlns:a16="http://schemas.microsoft.com/office/drawing/2014/main" id="{FFB34C14-D7F5-43B6-B62E-B7DB98EF2BB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733"/>
            <a:stretch/>
          </p:blipFill>
          <p:spPr bwMode="black">
            <a:xfrm>
              <a:off x="935830" y="586081"/>
              <a:ext cx="1014809" cy="292608"/>
            </a:xfrm>
            <a:prstGeom prst="rect">
              <a:avLst/>
            </a:prstGeom>
          </p:spPr>
        </p:pic>
        <p:pic>
          <p:nvPicPr>
            <p:cNvPr id="11" name="MS logo gray - EMF" descr="Microsoft logo, gray text version">
              <a:extLst>
                <a:ext uri="{FF2B5EF4-FFF2-40B4-BE49-F238E27FC236}">
                  <a16:creationId xmlns:a16="http://schemas.microsoft.com/office/drawing/2014/main" id="{8D24DCC6-CA2B-4A84-84EF-6070BA63F2CC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5661"/>
            <a:stretch/>
          </p:blipFill>
          <p:spPr bwMode="black">
            <a:xfrm>
              <a:off x="584200" y="586081"/>
              <a:ext cx="332581" cy="292608"/>
            </a:xfrm>
            <a:prstGeom prst="rect">
              <a:avLst/>
            </a:prstGeom>
          </p:spPr>
        </p:pic>
      </p:grp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353668D4-0EC9-4663-97CF-5654D0E2BB4F}"/>
              </a:ext>
            </a:extLst>
          </p:cNvPr>
          <p:cNvSpPr/>
          <p:nvPr userDrawn="1"/>
        </p:nvSpPr>
        <p:spPr bwMode="auto">
          <a:xfrm>
            <a:off x="9855199" y="1"/>
            <a:ext cx="2336800" cy="5783944"/>
          </a:xfrm>
          <a:custGeom>
            <a:avLst/>
            <a:gdLst>
              <a:gd name="connsiteX0" fmla="*/ 0 w 3234223"/>
              <a:gd name="connsiteY0" fmla="*/ 0 h 6468445"/>
              <a:gd name="connsiteX1" fmla="*/ 3234223 w 3234223"/>
              <a:gd name="connsiteY1" fmla="*/ 0 h 6468445"/>
              <a:gd name="connsiteX2" fmla="*/ 3234223 w 3234223"/>
              <a:gd name="connsiteY2" fmla="*/ 6468445 h 6468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234223" h="6468445">
                <a:moveTo>
                  <a:pt x="0" y="0"/>
                </a:moveTo>
                <a:lnTo>
                  <a:pt x="3234223" y="0"/>
                </a:lnTo>
                <a:lnTo>
                  <a:pt x="3234223" y="6468445"/>
                </a:lnTo>
                <a:close/>
              </a:path>
            </a:pathLst>
          </a:custGeom>
          <a:solidFill>
            <a:srgbClr val="EAEAEA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IN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77FA5EF-7D3F-4029-B931-6BF7C834C4BC}"/>
              </a:ext>
            </a:extLst>
          </p:cNvPr>
          <p:cNvSpPr/>
          <p:nvPr userDrawn="1"/>
        </p:nvSpPr>
        <p:spPr bwMode="auto">
          <a:xfrm>
            <a:off x="10085912" y="1"/>
            <a:ext cx="2106087" cy="5212895"/>
          </a:xfrm>
          <a:custGeom>
            <a:avLst/>
            <a:gdLst>
              <a:gd name="connsiteX0" fmla="*/ 0 w 2914908"/>
              <a:gd name="connsiteY0" fmla="*/ 0 h 5829815"/>
              <a:gd name="connsiteX1" fmla="*/ 2914908 w 2914908"/>
              <a:gd name="connsiteY1" fmla="*/ 0 h 5829815"/>
              <a:gd name="connsiteX2" fmla="*/ 2914908 w 2914908"/>
              <a:gd name="connsiteY2" fmla="*/ 5829815 h 5829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14908" h="5829815">
                <a:moveTo>
                  <a:pt x="0" y="0"/>
                </a:moveTo>
                <a:lnTo>
                  <a:pt x="2914908" y="0"/>
                </a:lnTo>
                <a:lnTo>
                  <a:pt x="2914908" y="5829815"/>
                </a:lnTo>
                <a:close/>
              </a:path>
            </a:pathLst>
          </a:custGeom>
          <a:solidFill>
            <a:srgbClr val="74277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IN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FA134B34-0AA4-4D29-BD5F-C692B4755F2A}"/>
              </a:ext>
            </a:extLst>
          </p:cNvPr>
          <p:cNvSpPr/>
          <p:nvPr userDrawn="1"/>
        </p:nvSpPr>
        <p:spPr bwMode="auto">
          <a:xfrm>
            <a:off x="10189002" y="0"/>
            <a:ext cx="2002996" cy="4957729"/>
          </a:xfrm>
          <a:custGeom>
            <a:avLst/>
            <a:gdLst>
              <a:gd name="connsiteX0" fmla="*/ 0 w 2772226"/>
              <a:gd name="connsiteY0" fmla="*/ 0 h 5544452"/>
              <a:gd name="connsiteX1" fmla="*/ 2772226 w 2772226"/>
              <a:gd name="connsiteY1" fmla="*/ 0 h 5544452"/>
              <a:gd name="connsiteX2" fmla="*/ 2772226 w 2772226"/>
              <a:gd name="connsiteY2" fmla="*/ 5544452 h 5544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72226" h="5544452">
                <a:moveTo>
                  <a:pt x="0" y="0"/>
                </a:moveTo>
                <a:lnTo>
                  <a:pt x="2772226" y="0"/>
                </a:lnTo>
                <a:lnTo>
                  <a:pt x="2772226" y="5544452"/>
                </a:lnTo>
                <a:close/>
              </a:path>
            </a:pathLst>
          </a:custGeom>
          <a:solidFill>
            <a:srgbClr val="19191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IN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6D952E4-9E19-4325-9F2F-DAAA8006CE5B}"/>
              </a:ext>
            </a:extLst>
          </p:cNvPr>
          <p:cNvCxnSpPr/>
          <p:nvPr userDrawn="1"/>
        </p:nvCxnSpPr>
        <p:spPr>
          <a:xfrm>
            <a:off x="9448800" y="-101600"/>
            <a:ext cx="1270000" cy="3131595"/>
          </a:xfrm>
          <a:prstGeom prst="line">
            <a:avLst/>
          </a:prstGeom>
          <a:ln w="12700" cap="rnd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868D090-B799-457F-AB9C-3E81D512D075}"/>
              </a:ext>
            </a:extLst>
          </p:cNvPr>
          <p:cNvCxnSpPr/>
          <p:nvPr userDrawn="1"/>
        </p:nvCxnSpPr>
        <p:spPr>
          <a:xfrm>
            <a:off x="10578367" y="2182902"/>
            <a:ext cx="1270000" cy="3131595"/>
          </a:xfrm>
          <a:prstGeom prst="line">
            <a:avLst/>
          </a:prstGeom>
          <a:ln w="12700" cap="rnd">
            <a:solidFill>
              <a:schemeClr val="bg1">
                <a:lumMod val="7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E4301D9-BB0D-4CCB-80D8-E30463BC9972}"/>
              </a:ext>
            </a:extLst>
          </p:cNvPr>
          <p:cNvCxnSpPr>
            <a:cxnSpLocks/>
          </p:cNvCxnSpPr>
          <p:nvPr userDrawn="1"/>
        </p:nvCxnSpPr>
        <p:spPr>
          <a:xfrm>
            <a:off x="10072008" y="-751980"/>
            <a:ext cx="807717" cy="2014296"/>
          </a:xfrm>
          <a:prstGeom prst="line">
            <a:avLst/>
          </a:prstGeom>
          <a:ln w="12700" cap="rnd">
            <a:solidFill>
              <a:srgbClr val="742774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59959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1D2F9142-6251-4BB1-B90A-DAFD69D513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04800" y="4847661"/>
            <a:ext cx="11582399" cy="677108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372"/>
            </a:lvl3pPr>
            <a:lvl4pPr>
              <a:defRPr sz="1372"/>
            </a:lvl4pPr>
            <a:lvl5pPr>
              <a:defRPr sz="1029"/>
            </a:lvl5pPr>
          </a:lstStyle>
          <a:p>
            <a:pPr lvl="0"/>
            <a:r>
              <a:rPr lang="en-US"/>
              <a:t>Author name</a:t>
            </a:r>
          </a:p>
          <a:p>
            <a:pPr lvl="1"/>
            <a:r>
              <a:rPr lang="en-US"/>
              <a:t>Date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AABBF63-5EE7-4625-A83E-A114729508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3029995"/>
            <a:ext cx="11582400" cy="1793104"/>
          </a:xfrm>
          <a:noFill/>
        </p:spPr>
        <p:txBody>
          <a:bodyPr lIns="0" tIns="0" rIns="0" bIns="182880" anchor="b" anchorCtr="0"/>
          <a:lstStyle>
            <a:lvl1pPr>
              <a:defRPr sz="4400" strike="noStrike" spc="-49" baseline="0">
                <a:solidFill>
                  <a:srgbClr val="F2C811"/>
                </a:solidFill>
              </a:defRPr>
            </a:lvl1pPr>
          </a:lstStyle>
          <a:p>
            <a:r>
              <a:rPr lang="en-US"/>
              <a:t>Microsoft 365</a:t>
            </a:r>
            <a:br>
              <a:rPr lang="en-US"/>
            </a:br>
            <a:r>
              <a:rPr lang="en-US"/>
              <a:t>title or event name</a:t>
            </a:r>
          </a:p>
        </p:txBody>
      </p:sp>
      <p:pic>
        <p:nvPicPr>
          <p:cNvPr id="13" name="MS logo gray - EMF" descr="Microsoft logo, gray text version">
            <a:extLst>
              <a:ext uri="{FF2B5EF4-FFF2-40B4-BE49-F238E27FC236}">
                <a16:creationId xmlns:a16="http://schemas.microsoft.com/office/drawing/2014/main" id="{D70DE4D9-7154-44B7-AEBD-61AE929119E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304800" y="304800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7727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 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15F38AD-64EA-4B26-B7D3-C2F05493206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0191069-9A1B-4D96-B56B-775F6023B787}"/>
              </a:ext>
            </a:extLst>
          </p:cNvPr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00000">
                  <a:alpha val="15000"/>
                </a:srgbClr>
              </a:gs>
              <a:gs pos="100000">
                <a:srgbClr val="1A1A1A">
                  <a:alpha val="0"/>
                </a:srgbClr>
              </a:gs>
            </a:gsLst>
            <a:lin ang="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A784868-C8AF-4D99-9BD8-43CBB496184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4248" y="257170"/>
            <a:ext cx="2266311" cy="569191"/>
          </a:xfrm>
          <a:prstGeom prst="rect">
            <a:avLst/>
          </a:prstGeom>
        </p:spPr>
      </p:pic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718C12CA-FF1E-41F6-84F9-03ED0B84EF2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4841" y="4847661"/>
            <a:ext cx="9602819" cy="727892"/>
          </a:xfrm>
        </p:spPr>
        <p:txBody>
          <a:bodyPr/>
          <a:lstStyle>
            <a:lvl1pPr>
              <a:defRPr sz="1765">
                <a:solidFill>
                  <a:schemeClr val="bg1"/>
                </a:solidFill>
              </a:defRPr>
            </a:lvl1pPr>
            <a:lvl2pPr>
              <a:defRPr sz="1765">
                <a:solidFill>
                  <a:schemeClr val="bg1"/>
                </a:solidFill>
              </a:defRPr>
            </a:lvl2pPr>
            <a:lvl3pPr>
              <a:defRPr sz="1372"/>
            </a:lvl3pPr>
            <a:lvl4pPr>
              <a:defRPr sz="1372"/>
            </a:lvl4pPr>
            <a:lvl5pPr>
              <a:defRPr sz="1029"/>
            </a:lvl5pPr>
          </a:lstStyle>
          <a:p>
            <a:pPr lvl="0"/>
            <a:r>
              <a:rPr lang="en-US"/>
              <a:t>Author name</a:t>
            </a:r>
          </a:p>
          <a:p>
            <a:pPr lvl="1"/>
            <a:r>
              <a:rPr lang="en-US"/>
              <a:t>Date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06A627AC-F0E8-4823-99FD-AD035C641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391" y="3029995"/>
            <a:ext cx="9660269" cy="1793104"/>
          </a:xfrm>
          <a:noFill/>
        </p:spPr>
        <p:txBody>
          <a:bodyPr lIns="0" tIns="0" rIns="0" bIns="182880" anchor="b" anchorCtr="0"/>
          <a:lstStyle>
            <a:lvl1pPr>
              <a:defRPr sz="4705" strike="noStrike" spc="-49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Microsoft 365</a:t>
            </a:r>
            <a:br>
              <a:rPr lang="en-US"/>
            </a:br>
            <a:r>
              <a:rPr lang="en-US"/>
              <a:t>title or event name</a:t>
            </a:r>
          </a:p>
        </p:txBody>
      </p:sp>
    </p:spTree>
    <p:extLst>
      <p:ext uri="{BB962C8B-B14F-4D97-AF65-F5344CB8AC3E}">
        <p14:creationId xmlns:p14="http://schemas.microsoft.com/office/powerpoint/2010/main" val="11170509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135E9C6E-449A-4817-85CC-F95B5FE42256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079045" y="0"/>
            <a:ext cx="8112955" cy="6858000"/>
          </a:xfrm>
          <a:blipFill>
            <a:blip r:embed="rId2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algn="ctr">
              <a:defRPr/>
            </a:lvl1pPr>
          </a:lstStyle>
          <a:p>
            <a:r>
              <a:rPr lang="en-US"/>
              <a:t>Place Image Here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474019-F28F-4D82-8526-2A17246A9B6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4248" y="257318"/>
            <a:ext cx="2266311" cy="569191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839DF1C3-5AEF-45F6-B7A9-64EF29BBFA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5319" y="941692"/>
            <a:ext cx="3235580" cy="2097190"/>
          </a:xfrm>
          <a:noFill/>
        </p:spPr>
        <p:txBody>
          <a:bodyPr lIns="0" tIns="0" rIns="0" bIns="182880" anchor="b" anchorCtr="0"/>
          <a:lstStyle>
            <a:lvl1pPr>
              <a:defRPr sz="3137" strike="noStrike" spc="-49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Microsoft 365</a:t>
            </a:r>
            <a:br>
              <a:rPr lang="en-US"/>
            </a:br>
            <a:r>
              <a:rPr lang="en-US"/>
              <a:t>title or event name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1CBD56B1-C0C9-4444-88C4-D838CFE41F0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4841" y="3038882"/>
            <a:ext cx="3208011" cy="727892"/>
          </a:xfrm>
        </p:spPr>
        <p:txBody>
          <a:bodyPr/>
          <a:lstStyle>
            <a:lvl1pPr>
              <a:defRPr sz="1765"/>
            </a:lvl1pPr>
            <a:lvl2pPr>
              <a:defRPr sz="1765"/>
            </a:lvl2pPr>
            <a:lvl3pPr>
              <a:defRPr sz="1372"/>
            </a:lvl3pPr>
            <a:lvl4pPr>
              <a:defRPr sz="1372"/>
            </a:lvl4pPr>
            <a:lvl5pPr>
              <a:defRPr sz="1029"/>
            </a:lvl5pPr>
          </a:lstStyle>
          <a:p>
            <a:pPr lvl="0"/>
            <a:r>
              <a:rPr lang="en-US"/>
              <a:t>Author name</a:t>
            </a:r>
          </a:p>
          <a:p>
            <a:pPr lvl="1"/>
            <a:r>
              <a:rPr lang="en-US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19802149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5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024A379D-BCE5-4A42-8A2B-EABC40EF527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091494" y="445299"/>
            <a:ext cx="7672572" cy="5967539"/>
          </a:xfrm>
          <a:custGeom>
            <a:avLst/>
            <a:gdLst>
              <a:gd name="connsiteX0" fmla="*/ 4336944 w 7826423"/>
              <a:gd name="connsiteY0" fmla="*/ 0 h 6086337"/>
              <a:gd name="connsiteX1" fmla="*/ 7826423 w 7826423"/>
              <a:gd name="connsiteY1" fmla="*/ 0 h 6086337"/>
              <a:gd name="connsiteX2" fmla="*/ 7826423 w 7826423"/>
              <a:gd name="connsiteY2" fmla="*/ 3146741 h 6086337"/>
              <a:gd name="connsiteX3" fmla="*/ 7826422 w 7826423"/>
              <a:gd name="connsiteY3" fmla="*/ 3146741 h 6086337"/>
              <a:gd name="connsiteX4" fmla="*/ 7826422 w 7826423"/>
              <a:gd name="connsiteY4" fmla="*/ 3617978 h 6086337"/>
              <a:gd name="connsiteX5" fmla="*/ 7826422 w 7826423"/>
              <a:gd name="connsiteY5" fmla="*/ 4055368 h 6086337"/>
              <a:gd name="connsiteX6" fmla="*/ 7826422 w 7826423"/>
              <a:gd name="connsiteY6" fmla="*/ 6086337 h 6086337"/>
              <a:gd name="connsiteX7" fmla="*/ 1795149 w 7826423"/>
              <a:gd name="connsiteY7" fmla="*/ 6086337 h 6086337"/>
              <a:gd name="connsiteX8" fmla="*/ 1795149 w 7826423"/>
              <a:gd name="connsiteY8" fmla="*/ 4055924 h 6086337"/>
              <a:gd name="connsiteX9" fmla="*/ 0 w 7826423"/>
              <a:gd name="connsiteY9" fmla="*/ 4055924 h 6086337"/>
              <a:gd name="connsiteX10" fmla="*/ 0 w 7826423"/>
              <a:gd name="connsiteY10" fmla="*/ 2030915 h 6086337"/>
              <a:gd name="connsiteX11" fmla="*/ 4336944 w 7826423"/>
              <a:gd name="connsiteY11" fmla="*/ 2030915 h 6086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826423" h="6086337">
                <a:moveTo>
                  <a:pt x="4336944" y="0"/>
                </a:moveTo>
                <a:lnTo>
                  <a:pt x="7826423" y="0"/>
                </a:lnTo>
                <a:lnTo>
                  <a:pt x="7826423" y="3146741"/>
                </a:lnTo>
                <a:lnTo>
                  <a:pt x="7826422" y="3146741"/>
                </a:lnTo>
                <a:lnTo>
                  <a:pt x="7826422" y="3617978"/>
                </a:lnTo>
                <a:lnTo>
                  <a:pt x="7826422" y="4055368"/>
                </a:lnTo>
                <a:lnTo>
                  <a:pt x="7826422" y="6086337"/>
                </a:lnTo>
                <a:lnTo>
                  <a:pt x="1795149" y="6086337"/>
                </a:lnTo>
                <a:lnTo>
                  <a:pt x="1795149" y="4055924"/>
                </a:lnTo>
                <a:lnTo>
                  <a:pt x="0" y="4055924"/>
                </a:lnTo>
                <a:lnTo>
                  <a:pt x="0" y="2030915"/>
                </a:lnTo>
                <a:lnTo>
                  <a:pt x="4336944" y="2030915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 anchor="ctr" anchorCtr="0">
            <a:no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Change image by clicking on “insert” picture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474019-F28F-4D82-8526-2A17246A9B6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4248" y="257318"/>
            <a:ext cx="2266311" cy="569191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839DF1C3-5AEF-45F6-B7A9-64EF29BBFA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5319" y="941692"/>
            <a:ext cx="3235580" cy="2097190"/>
          </a:xfrm>
          <a:noFill/>
        </p:spPr>
        <p:txBody>
          <a:bodyPr lIns="0" tIns="0" rIns="0" bIns="182880" anchor="b" anchorCtr="0"/>
          <a:lstStyle>
            <a:lvl1pPr>
              <a:defRPr sz="3137" strike="noStrike" spc="-49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Microsoft 365</a:t>
            </a:r>
            <a:br>
              <a:rPr lang="en-US"/>
            </a:br>
            <a:r>
              <a:rPr lang="en-US"/>
              <a:t>title or event name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1CBD56B1-C0C9-4444-88C4-D838CFE41F0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4841" y="3038882"/>
            <a:ext cx="3208011" cy="727892"/>
          </a:xfrm>
        </p:spPr>
        <p:txBody>
          <a:bodyPr/>
          <a:lstStyle>
            <a:lvl1pPr>
              <a:defRPr sz="1765"/>
            </a:lvl1pPr>
            <a:lvl2pPr>
              <a:defRPr sz="1765"/>
            </a:lvl2pPr>
            <a:lvl3pPr>
              <a:defRPr sz="1372"/>
            </a:lvl3pPr>
            <a:lvl4pPr>
              <a:defRPr sz="1372"/>
            </a:lvl4pPr>
            <a:lvl5pPr>
              <a:defRPr sz="1029"/>
            </a:lvl5pPr>
          </a:lstStyle>
          <a:p>
            <a:pPr lvl="0"/>
            <a:r>
              <a:rPr lang="en-US"/>
              <a:t>Author name</a:t>
            </a:r>
          </a:p>
          <a:p>
            <a:pPr lvl="1"/>
            <a:r>
              <a:rPr lang="en-US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18849512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1168943"/>
            <a:ext cx="3618381" cy="899665"/>
          </a:xfrm>
        </p:spPr>
        <p:txBody>
          <a:bodyPr lIns="0" tIns="0" rIns="0" bIns="0"/>
          <a:lstStyle>
            <a:lvl1pPr>
              <a:defRPr sz="1765" spc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Contents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229843" y="1168943"/>
            <a:ext cx="3837818" cy="3786998"/>
          </a:xfrm>
        </p:spPr>
        <p:txBody>
          <a:bodyPr wrap="square" lIns="0" tIns="0" rIns="0" bIns="0">
            <a:noAutofit/>
          </a:bodyPr>
          <a:lstStyle>
            <a:lvl1pPr marL="0" indent="0" defTabSz="507330">
              <a:spcAft>
                <a:spcPts val="490"/>
              </a:spcAft>
              <a:buNone/>
              <a:defRPr sz="1765" spc="0" baseline="0">
                <a:solidFill>
                  <a:schemeClr val="tx2"/>
                </a:solidFill>
              </a:defRPr>
            </a:lvl1pPr>
            <a:lvl2pPr marL="224097" indent="0">
              <a:buNone/>
              <a:defRPr sz="1765"/>
            </a:lvl2pPr>
            <a:lvl3pPr marL="448193" indent="0">
              <a:buNone/>
              <a:defRPr sz="1765"/>
            </a:lvl3pPr>
            <a:lvl4pPr marL="672290" indent="0">
              <a:buNone/>
              <a:defRPr sz="1765"/>
            </a:lvl4pPr>
            <a:lvl5pPr marL="896386" indent="0">
              <a:buNone/>
              <a:defRPr sz="1765"/>
            </a:lvl5pPr>
          </a:lstStyle>
          <a:p>
            <a:pPr lvl="0"/>
            <a:r>
              <a:rPr lang="en-US"/>
              <a:t>##	Section Title</a:t>
            </a:r>
          </a:p>
        </p:txBody>
      </p:sp>
      <p:sp>
        <p:nvSpPr>
          <p:cNvPr id="5" name="Footer Placeholder 14">
            <a:extLst>
              <a:ext uri="{FF2B5EF4-FFF2-40B4-BE49-F238E27FC236}">
                <a16:creationId xmlns:a16="http://schemas.microsoft.com/office/drawing/2014/main" id="{FD6D9E34-4CC8-4DC0-9040-97073FD747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1838" y="6450194"/>
            <a:ext cx="11586711" cy="118296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6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Dynamics 365 </a:t>
            </a:r>
          </a:p>
        </p:txBody>
      </p:sp>
    </p:spTree>
    <p:extLst>
      <p:ext uri="{BB962C8B-B14F-4D97-AF65-F5344CB8AC3E}">
        <p14:creationId xmlns:p14="http://schemas.microsoft.com/office/powerpoint/2010/main" val="3469837298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698500"/>
            <a:ext cx="11586711" cy="671700"/>
          </a:xfrm>
          <a:prstGeom prst="rect">
            <a:avLst/>
          </a:prstGeom>
        </p:spPr>
        <p:txBody>
          <a:bodyPr vert="horz" wrap="square" lIns="0" tIns="91440" rIns="146304" bIns="91440" rtlCol="0" anchor="t">
            <a:noAutofit/>
          </a:bodyPr>
          <a:lstStyle/>
          <a:p>
            <a:r>
              <a:rPr lang="en-US"/>
              <a:t>Heading Segoe UI </a:t>
            </a:r>
            <a:r>
              <a:rPr lang="en-US" err="1"/>
              <a:t>Semibold</a:t>
            </a:r>
            <a:r>
              <a:rPr lang="en-US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55994" y="1817559"/>
            <a:ext cx="11306469" cy="2323623"/>
          </a:xfrm>
          <a:prstGeom prst="rect">
            <a:avLst/>
          </a:prstGeom>
        </p:spPr>
        <p:txBody>
          <a:bodyPr vert="horz" wrap="square" lIns="0" tIns="91440" rIns="146304" bIns="91440" rtlCol="0">
            <a:spAutoFit/>
          </a:bodyPr>
          <a:lstStyle/>
          <a:p>
            <a:pPr lvl="0"/>
            <a:r>
              <a:rPr lang="en-US"/>
              <a:t>H2 Segoe UI </a:t>
            </a:r>
            <a:r>
              <a:rPr lang="en-US" err="1"/>
              <a:t>Semibold</a:t>
            </a:r>
            <a:r>
              <a:rPr lang="en-US"/>
              <a:t> 20/24</a:t>
            </a:r>
          </a:p>
          <a:p>
            <a:pPr lvl="1"/>
            <a:r>
              <a:rPr lang="en-US"/>
              <a:t>B1 Segoe UI Regular 20/24 </a:t>
            </a:r>
          </a:p>
          <a:p>
            <a:pPr lvl="1"/>
            <a:endParaRPr lang="en-US"/>
          </a:p>
          <a:p>
            <a:pPr lvl="2"/>
            <a:r>
              <a:rPr lang="en-US"/>
              <a:t>H3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  <a:p>
            <a:pPr lvl="3"/>
            <a:r>
              <a:rPr lang="en-US"/>
              <a:t>B2 Segoe UI Regular 14/18</a:t>
            </a:r>
          </a:p>
          <a:p>
            <a:pPr lvl="3"/>
            <a:endParaRPr lang="en-US"/>
          </a:p>
          <a:p>
            <a:pPr lvl="4"/>
            <a:r>
              <a:rPr lang="en-US"/>
              <a:t>H4 Segoe UI Bold 10/12</a:t>
            </a:r>
          </a:p>
          <a:p>
            <a:pPr lvl="6"/>
            <a:r>
              <a:rPr lang="en-US"/>
              <a:t>B3 Segoe UI Regular 10/12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458F08C-E145-410B-B71F-F971408D4F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49"/>
          <a:stretch/>
        </p:blipFill>
        <p:spPr>
          <a:xfrm>
            <a:off x="12293068" y="0"/>
            <a:ext cx="669495" cy="6858000"/>
          </a:xfrm>
          <a:prstGeom prst="rect">
            <a:avLst/>
          </a:prstGeom>
        </p:spPr>
      </p:pic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699A560D-F2FE-428C-A24D-30E7600CC7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1838" y="6450194"/>
            <a:ext cx="11586711" cy="118296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6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Dynamics 365 </a:t>
            </a:r>
          </a:p>
        </p:txBody>
      </p:sp>
    </p:spTree>
    <p:extLst>
      <p:ext uri="{BB962C8B-B14F-4D97-AF65-F5344CB8AC3E}">
        <p14:creationId xmlns:p14="http://schemas.microsoft.com/office/powerpoint/2010/main" val="24770140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5" r:id="rId1"/>
    <p:sldLayoutId id="2147483856" r:id="rId2"/>
    <p:sldLayoutId id="2147483933" r:id="rId3"/>
    <p:sldLayoutId id="2147483926" r:id="rId4"/>
    <p:sldLayoutId id="2147483931" r:id="rId5"/>
    <p:sldLayoutId id="2147483857" r:id="rId6"/>
    <p:sldLayoutId id="2147483858" r:id="rId7"/>
    <p:sldLayoutId id="2147483859" r:id="rId8"/>
    <p:sldLayoutId id="2147483860" r:id="rId9"/>
    <p:sldLayoutId id="2147483861" r:id="rId10"/>
    <p:sldLayoutId id="2147483862" r:id="rId11"/>
    <p:sldLayoutId id="2147483863" r:id="rId12"/>
    <p:sldLayoutId id="2147483864" r:id="rId13"/>
    <p:sldLayoutId id="2147483865" r:id="rId14"/>
    <p:sldLayoutId id="2147483866" r:id="rId15"/>
    <p:sldLayoutId id="2147483867" r:id="rId16"/>
    <p:sldLayoutId id="2147483868" r:id="rId17"/>
    <p:sldLayoutId id="2147483869" r:id="rId18"/>
    <p:sldLayoutId id="2147483870" r:id="rId19"/>
    <p:sldLayoutId id="2147483871" r:id="rId20"/>
    <p:sldLayoutId id="2147483872" r:id="rId21"/>
    <p:sldLayoutId id="2147483873" r:id="rId22"/>
    <p:sldLayoutId id="2147483874" r:id="rId23"/>
    <p:sldLayoutId id="2147483875" r:id="rId24"/>
    <p:sldLayoutId id="2147483876" r:id="rId25"/>
    <p:sldLayoutId id="2147483877" r:id="rId26"/>
    <p:sldLayoutId id="2147483666" r:id="rId27"/>
    <p:sldLayoutId id="2147483680" r:id="rId28"/>
    <p:sldLayoutId id="2147483932" r:id="rId29"/>
    <p:sldLayoutId id="2147483935" r:id="rId30"/>
    <p:sldLayoutId id="2147483930" r:id="rId31"/>
  </p:sldLayoutIdLst>
  <p:transition>
    <p:fade/>
  </p:transition>
  <p:hf sldNum="0" hdr="0" dt="0"/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2745" b="0" kern="1200" cap="none" spc="-49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353" kern="1200" spc="-49" baseline="0">
          <a:solidFill>
            <a:schemeClr val="tx1"/>
          </a:solidFill>
          <a:latin typeface="+mj-lt"/>
          <a:ea typeface="+mn-ea"/>
          <a:cs typeface="+mn-cs"/>
        </a:defRPr>
      </a:lvl1pPr>
      <a:lvl2pPr marL="0" marR="0" indent="0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961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0" marR="0" indent="0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765" kern="1200" spc="0" baseline="0">
          <a:solidFill>
            <a:schemeClr val="tx2"/>
          </a:solidFill>
          <a:latin typeface="+mj-lt"/>
          <a:ea typeface="+mn-ea"/>
          <a:cs typeface="+mn-cs"/>
        </a:defRPr>
      </a:lvl3pPr>
      <a:lvl4pPr marL="0" marR="0" indent="0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765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0" marR="0" indent="0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176" b="1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285916" indent="0" algn="l" defTabSz="914367" rtl="0" eaLnBrk="1" latinLnBrk="0" hangingPunct="1">
        <a:spcBef>
          <a:spcPct val="20000"/>
        </a:spcBef>
        <a:buFont typeface="Arial" pitchFamily="34" charset="0"/>
        <a:buNone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367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 typeface="Arial" pitchFamily="34" charset="0"/>
        <a:buNone/>
        <a:defRPr sz="1176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41" pos="192" userDrawn="1">
          <p15:clr>
            <a:srgbClr val="F26B43"/>
          </p15:clr>
        </p15:guide>
        <p15:guide id="42" pos="7488" userDrawn="1">
          <p15:clr>
            <a:srgbClr val="F26B43"/>
          </p15:clr>
        </p15:guide>
        <p15:guide id="43" orient="horz" pos="751">
          <p15:clr>
            <a:srgbClr val="5ACBF0"/>
          </p15:clr>
        </p15:guide>
        <p15:guide id="44" orient="horz" pos="1387">
          <p15:clr>
            <a:srgbClr val="5ACBF0"/>
          </p15:clr>
        </p15:guide>
        <p15:guide id="45" orient="horz" pos="605">
          <p15:clr>
            <a:srgbClr val="5ACBF0"/>
          </p15:clr>
        </p15:guide>
        <p15:guide id="46" orient="horz" pos="1514">
          <p15:clr>
            <a:srgbClr val="5ACBF0"/>
          </p15:clr>
        </p15:guide>
        <p15:guide id="47" orient="horz" pos="2130">
          <p15:clr>
            <a:srgbClr val="5ACBF0"/>
          </p15:clr>
        </p15:guide>
        <p15:guide id="48" orient="horz" pos="2299">
          <p15:clr>
            <a:srgbClr val="5ACBF0"/>
          </p15:clr>
        </p15:guide>
        <p15:guide id="49" orient="horz" pos="192" userDrawn="1">
          <p15:clr>
            <a:srgbClr val="F26B43"/>
          </p15:clr>
        </p15:guide>
        <p15:guide id="50" orient="horz" pos="4120">
          <p15:clr>
            <a:srgbClr val="F26B43"/>
          </p15:clr>
        </p15:guide>
        <p15:guide id="51" orient="horz" pos="2891">
          <p15:clr>
            <a:srgbClr val="5ACBF0"/>
          </p15:clr>
        </p15:guide>
        <p15:guide id="52" orient="horz" pos="3019">
          <p15:clr>
            <a:srgbClr val="5ACBF0"/>
          </p15:clr>
        </p15:guide>
        <p15:guide id="53" orient="horz" pos="3643">
          <p15:clr>
            <a:srgbClr val="5ACBF0"/>
          </p15:clr>
        </p15:guide>
        <p15:guide id="54" orient="horz" pos="3763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0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wmf"/><Relationship Id="rId3" Type="http://schemas.openxmlformats.org/officeDocument/2006/relationships/image" Target="../media/image52.wmf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9.png"/><Relationship Id="rId5" Type="http://schemas.openxmlformats.org/officeDocument/2006/relationships/image" Target="../media/image54.wmf"/><Relationship Id="rId4" Type="http://schemas.openxmlformats.org/officeDocument/2006/relationships/image" Target="../media/image53.w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wmf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9.png"/><Relationship Id="rId5" Type="http://schemas.openxmlformats.org/officeDocument/2006/relationships/image" Target="../media/image58.wmf"/><Relationship Id="rId4" Type="http://schemas.openxmlformats.org/officeDocument/2006/relationships/image" Target="../media/image57.w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wmf"/><Relationship Id="rId3" Type="http://schemas.openxmlformats.org/officeDocument/2006/relationships/image" Target="../media/image61.wmf"/><Relationship Id="rId7" Type="http://schemas.openxmlformats.org/officeDocument/2006/relationships/image" Target="../media/image65.w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64.wmf"/><Relationship Id="rId5" Type="http://schemas.openxmlformats.org/officeDocument/2006/relationships/image" Target="../media/image63.wmf"/><Relationship Id="rId10" Type="http://schemas.openxmlformats.org/officeDocument/2006/relationships/image" Target="../media/image67.png"/><Relationship Id="rId4" Type="http://schemas.openxmlformats.org/officeDocument/2006/relationships/image" Target="../media/image62.wmf"/><Relationship Id="rId9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wmf"/><Relationship Id="rId2" Type="http://schemas.openxmlformats.org/officeDocument/2006/relationships/image" Target="../media/image68.wmf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70.w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w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74.wmf"/><Relationship Id="rId5" Type="http://schemas.openxmlformats.org/officeDocument/2006/relationships/image" Target="../media/image73.jpeg"/><Relationship Id="rId4" Type="http://schemas.openxmlformats.org/officeDocument/2006/relationships/image" Target="../media/image72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aka.ms/AIADSurvey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://aka.ms/PowerAppsStories" TargetMode="External"/><Relationship Id="rId3" Type="http://schemas.openxmlformats.org/officeDocument/2006/relationships/image" Target="../media/image75.wmf"/><Relationship Id="rId7" Type="http://schemas.openxmlformats.org/officeDocument/2006/relationships/image" Target="../media/image77.wmf"/><Relationship Id="rId12" Type="http://schemas.openxmlformats.org/officeDocument/2006/relationships/image" Target="../media/image7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76.png"/><Relationship Id="rId11" Type="http://schemas.openxmlformats.org/officeDocument/2006/relationships/hyperlink" Target="http://aka.ms/HeathrowVideo" TargetMode="External"/><Relationship Id="rId5" Type="http://schemas.openxmlformats.org/officeDocument/2006/relationships/hyperlink" Target="http://aka.ms/flow-resources" TargetMode="External"/><Relationship Id="rId10" Type="http://schemas.openxmlformats.org/officeDocument/2006/relationships/hyperlink" Target="http://aka.ms/ArrivaVideo" TargetMode="External"/><Relationship Id="rId4" Type="http://schemas.openxmlformats.org/officeDocument/2006/relationships/hyperlink" Target="http://aka.ms/powerapps-resources" TargetMode="External"/><Relationship Id="rId9" Type="http://schemas.openxmlformats.org/officeDocument/2006/relationships/hyperlink" Target="http://aka.ms/GJPepsiVideo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wmf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5.png"/><Relationship Id="rId5" Type="http://schemas.openxmlformats.org/officeDocument/2006/relationships/image" Target="../media/image24.wmf"/><Relationship Id="rId4" Type="http://schemas.openxmlformats.org/officeDocument/2006/relationships/image" Target="../media/image23.wm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7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hyperlink" Target="http://aka.ms/appinaday" TargetMode="External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3.png"/><Relationship Id="rId5" Type="http://schemas.openxmlformats.org/officeDocument/2006/relationships/image" Target="../media/image32.wmf"/><Relationship Id="rId4" Type="http://schemas.openxmlformats.org/officeDocument/2006/relationships/image" Target="../media/image31.w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wmf"/><Relationship Id="rId3" Type="http://schemas.openxmlformats.org/officeDocument/2006/relationships/image" Target="../media/image36.wmf"/><Relationship Id="rId7" Type="http://schemas.openxmlformats.org/officeDocument/2006/relationships/hyperlink" Target="https://make.powerapps.com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7.wmf"/><Relationship Id="rId11" Type="http://schemas.openxmlformats.org/officeDocument/2006/relationships/image" Target="../media/image39.png"/><Relationship Id="rId5" Type="http://schemas.openxmlformats.org/officeDocument/2006/relationships/hyperlink" Target="http://aka.ms/Office365E5Trial" TargetMode="External"/><Relationship Id="rId10" Type="http://schemas.openxmlformats.org/officeDocument/2006/relationships/hyperlink" Target="https://aka.ms/powerappsandroid" TargetMode="External"/><Relationship Id="rId4" Type="http://schemas.openxmlformats.org/officeDocument/2006/relationships/hyperlink" Target="https://powerapps.microsoft.com/pricing/" TargetMode="External"/><Relationship Id="rId9" Type="http://schemas.openxmlformats.org/officeDocument/2006/relationships/hyperlink" Target="https://aka.ms/PowerAppsiOS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w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Relationship Id="rId4" Type="http://schemas.openxmlformats.org/officeDocument/2006/relationships/hyperlink" Target="http://aka.ms/ppac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w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44.wmf"/><Relationship Id="rId5" Type="http://schemas.openxmlformats.org/officeDocument/2006/relationships/image" Target="../media/image43.wmf"/><Relationship Id="rId4" Type="http://schemas.openxmlformats.org/officeDocument/2006/relationships/image" Target="../media/image42.wm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0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wmf"/><Relationship Id="rId7" Type="http://schemas.openxmlformats.org/officeDocument/2006/relationships/image" Target="../media/image49.w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48.wmf"/><Relationship Id="rId5" Type="http://schemas.openxmlformats.org/officeDocument/2006/relationships/image" Target="../media/image47.wmf"/><Relationship Id="rId4" Type="http://schemas.openxmlformats.org/officeDocument/2006/relationships/image" Target="../media/image46.wmf"/><Relationship Id="rId9" Type="http://schemas.openxmlformats.org/officeDocument/2006/relationships/image" Target="../media/image5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A25489B-3FBC-4024-A346-76A7BFA780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410528"/>
            <a:ext cx="10944225" cy="1793104"/>
          </a:xfrm>
        </p:spPr>
        <p:txBody>
          <a:bodyPr/>
          <a:lstStyle/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n-IN" sz="5400" dirty="0">
                <a:solidFill>
                  <a:srgbClr val="742774"/>
                </a:solidFill>
              </a:rPr>
              <a:t>App in a Day</a:t>
            </a:r>
            <a:br>
              <a:rPr lang="en-IN" sz="5400" dirty="0">
                <a:solidFill>
                  <a:srgbClr val="742774"/>
                </a:solidFill>
              </a:rPr>
            </a:br>
            <a:r>
              <a:rPr lang="en-IN" sz="4000" dirty="0">
                <a:solidFill>
                  <a:srgbClr val="742774"/>
                </a:solidFill>
              </a:rPr>
              <a:t>Microsoft Power Platform</a:t>
            </a:r>
            <a:endParaRPr lang="en-IN" sz="5400" dirty="0">
              <a:solidFill>
                <a:srgbClr val="742774"/>
              </a:solidFill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2E4D510-0B96-4384-9E18-F0435F49A580}"/>
              </a:ext>
            </a:extLst>
          </p:cNvPr>
          <p:cNvSpPr txBox="1">
            <a:spLocks/>
          </p:cNvSpPr>
          <p:nvPr/>
        </p:nvSpPr>
        <p:spPr>
          <a:xfrm>
            <a:off x="304800" y="4398919"/>
            <a:ext cx="4544413" cy="1385514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>
              <a:spcBef>
                <a:spcPts val="0"/>
              </a:spcBef>
              <a:spcAft>
                <a:spcPts val="1000"/>
              </a:spcAft>
            </a:pPr>
            <a:r>
              <a:rPr lang="en-US" sz="2400" dirty="0">
                <a:solidFill>
                  <a:srgbClr val="191919"/>
                </a:solidFill>
                <a:latin typeface="+mn-lt"/>
              </a:rPr>
              <a:t>Power Apps</a:t>
            </a:r>
          </a:p>
          <a:p>
            <a:pPr>
              <a:spcBef>
                <a:spcPts val="0"/>
              </a:spcBef>
              <a:spcAft>
                <a:spcPts val="1000"/>
              </a:spcAft>
            </a:pPr>
            <a:r>
              <a:rPr lang="en-US" sz="2400" dirty="0">
                <a:solidFill>
                  <a:srgbClr val="191919"/>
                </a:solidFill>
                <a:latin typeface="+mn-lt"/>
              </a:rPr>
              <a:t>Power Automate</a:t>
            </a:r>
          </a:p>
          <a:p>
            <a:pPr>
              <a:spcBef>
                <a:spcPts val="0"/>
              </a:spcBef>
              <a:spcAft>
                <a:spcPts val="1000"/>
              </a:spcAft>
            </a:pPr>
            <a:r>
              <a:rPr lang="en-US" sz="2400" dirty="0">
                <a:solidFill>
                  <a:srgbClr val="191919"/>
                </a:solidFill>
                <a:latin typeface="+mn-lt"/>
              </a:rPr>
              <a:t>Microsoft Dataverse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46B083-5C96-4AE1-B617-A1D707B88C40}"/>
              </a:ext>
            </a:extLst>
          </p:cNvPr>
          <p:cNvSpPr txBox="1"/>
          <p:nvPr/>
        </p:nvSpPr>
        <p:spPr>
          <a:xfrm>
            <a:off x="304800" y="5979720"/>
            <a:ext cx="3562598" cy="4893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July 2021</a:t>
            </a:r>
          </a:p>
        </p:txBody>
      </p:sp>
    </p:spTree>
    <p:extLst>
      <p:ext uri="{BB962C8B-B14F-4D97-AF65-F5344CB8AC3E}">
        <p14:creationId xmlns:p14="http://schemas.microsoft.com/office/powerpoint/2010/main" val="2988334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46DC36F-643B-4380-A337-957CF447313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04800" y="2403474"/>
            <a:ext cx="11586711" cy="1135063"/>
          </a:xfrm>
        </p:spPr>
        <p:txBody>
          <a:bodyPr anchor="ctr"/>
          <a:lstStyle/>
          <a:p>
            <a:r>
              <a:rPr lang="en-IN" sz="4800" dirty="0"/>
              <a:t>Hands-on-lab 2 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E88250F-9396-446C-9598-7B9318D965EA}"/>
              </a:ext>
            </a:extLst>
          </p:cNvPr>
          <p:cNvSpPr txBox="1">
            <a:spLocks/>
          </p:cNvSpPr>
          <p:nvPr/>
        </p:nvSpPr>
        <p:spPr>
          <a:xfrm>
            <a:off x="304800" y="3261108"/>
            <a:ext cx="8040914" cy="984250"/>
          </a:xfrm>
          <a:prstGeom prst="rect">
            <a:avLst/>
          </a:prstGeom>
        </p:spPr>
        <p:txBody>
          <a:bodyPr vert="horz" wrap="square" lIns="0" tIns="91440" rIns="146304" bIns="91440" rtlCol="0" anchor="ctr">
            <a:noAutofit/>
          </a:bodyPr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3200" b="1" dirty="0"/>
              <a:t>Module 2: Dataverse</a:t>
            </a:r>
          </a:p>
        </p:txBody>
      </p:sp>
    </p:spTree>
    <p:extLst>
      <p:ext uri="{BB962C8B-B14F-4D97-AF65-F5344CB8AC3E}">
        <p14:creationId xmlns:p14="http://schemas.microsoft.com/office/powerpoint/2010/main" val="647815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6A8820B6-B2B9-41C8-BDC3-9B058E3816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flipH="1">
            <a:off x="10537370" y="0"/>
            <a:ext cx="1654630" cy="1329446"/>
          </a:xfrm>
          <a:custGeom>
            <a:avLst/>
            <a:gdLst>
              <a:gd name="connsiteX0" fmla="*/ 748743 w 3809827"/>
              <a:gd name="connsiteY0" fmla="*/ 3061083 h 3061083"/>
              <a:gd name="connsiteX1" fmla="*/ 0 w 3809827"/>
              <a:gd name="connsiteY1" fmla="*/ 2312341 h 3061083"/>
              <a:gd name="connsiteX2" fmla="*/ 0 w 3809827"/>
              <a:gd name="connsiteY2" fmla="*/ 0 h 3061083"/>
              <a:gd name="connsiteX3" fmla="*/ 3809827 w 3809827"/>
              <a:gd name="connsiteY3" fmla="*/ 0 h 3061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09827" h="3061083">
                <a:moveTo>
                  <a:pt x="748743" y="3061083"/>
                </a:moveTo>
                <a:lnTo>
                  <a:pt x="0" y="2312341"/>
                </a:lnTo>
                <a:lnTo>
                  <a:pt x="0" y="0"/>
                </a:lnTo>
                <a:lnTo>
                  <a:pt x="3809827" y="0"/>
                </a:lnTo>
                <a:close/>
              </a:path>
            </a:pathLst>
          </a:custGeom>
          <a:noFill/>
          <a:ln w="6350">
            <a:solidFill>
              <a:schemeClr val="bg1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4" name="Freeform: Shape 173">
            <a:extLst>
              <a:ext uri="{FF2B5EF4-FFF2-40B4-BE49-F238E27FC236}">
                <a16:creationId xmlns:a16="http://schemas.microsoft.com/office/drawing/2014/main" id="{55549B7A-A7F7-42CF-9CCD-16D78EFA24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5400000" flipH="1">
            <a:off x="2667000" y="-2666999"/>
            <a:ext cx="6857999" cy="12191998"/>
          </a:xfrm>
          <a:custGeom>
            <a:avLst/>
            <a:gdLst>
              <a:gd name="connsiteX0" fmla="*/ 6857999 w 6857999"/>
              <a:gd name="connsiteY0" fmla="*/ 12191998 h 12191998"/>
              <a:gd name="connsiteX1" fmla="*/ 6857999 w 6857999"/>
              <a:gd name="connsiteY1" fmla="*/ 4909395 h 12191998"/>
              <a:gd name="connsiteX2" fmla="*/ 1948605 w 6857999"/>
              <a:gd name="connsiteY2" fmla="*/ 0 h 12191998"/>
              <a:gd name="connsiteX3" fmla="*/ 0 w 6857999"/>
              <a:gd name="connsiteY3" fmla="*/ 0 h 12191998"/>
              <a:gd name="connsiteX4" fmla="*/ 0 w 6857999"/>
              <a:gd name="connsiteY4" fmla="*/ 12191998 h 12191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57999" h="12191998">
                <a:moveTo>
                  <a:pt x="6857999" y="12191998"/>
                </a:moveTo>
                <a:lnTo>
                  <a:pt x="6857999" y="4909395"/>
                </a:lnTo>
                <a:lnTo>
                  <a:pt x="1948605" y="0"/>
                </a:lnTo>
                <a:lnTo>
                  <a:pt x="0" y="0"/>
                </a:lnTo>
                <a:lnTo>
                  <a:pt x="0" y="1219199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IN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sp>
        <p:nvSpPr>
          <p:cNvPr id="84" name="Freeform: Shape 83">
            <a:extLst>
              <a:ext uri="{FF2B5EF4-FFF2-40B4-BE49-F238E27FC236}">
                <a16:creationId xmlns:a16="http://schemas.microsoft.com/office/drawing/2014/main" id="{68CCEA26-BABB-4A52-B2F6-065226A67A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5400000" flipH="1">
            <a:off x="7401437" y="-14517"/>
            <a:ext cx="4920345" cy="4920346"/>
          </a:xfrm>
          <a:custGeom>
            <a:avLst/>
            <a:gdLst>
              <a:gd name="connsiteX0" fmla="*/ 0 w 4310219"/>
              <a:gd name="connsiteY0" fmla="*/ 0 h 6166514"/>
              <a:gd name="connsiteX1" fmla="*/ 0 w 4310219"/>
              <a:gd name="connsiteY1" fmla="*/ 6166514 h 6166514"/>
              <a:gd name="connsiteX2" fmla="*/ 2453924 w 4310219"/>
              <a:gd name="connsiteY2" fmla="*/ 6166514 h 6166514"/>
              <a:gd name="connsiteX3" fmla="*/ 4310219 w 4310219"/>
              <a:gd name="connsiteY3" fmla="*/ 4310220 h 6166514"/>
              <a:gd name="connsiteX0" fmla="*/ 2453924 w 4310219"/>
              <a:gd name="connsiteY0" fmla="*/ 6166514 h 6197876"/>
              <a:gd name="connsiteX1" fmla="*/ 4310219 w 4310219"/>
              <a:gd name="connsiteY1" fmla="*/ 4310220 h 6197876"/>
              <a:gd name="connsiteX2" fmla="*/ 0 w 4310219"/>
              <a:gd name="connsiteY2" fmla="*/ 0 h 6197876"/>
              <a:gd name="connsiteX3" fmla="*/ 0 w 4310219"/>
              <a:gd name="connsiteY3" fmla="*/ 6166514 h 6197876"/>
              <a:gd name="connsiteX4" fmla="*/ 2485286 w 4310219"/>
              <a:gd name="connsiteY4" fmla="*/ 6197876 h 6197876"/>
              <a:gd name="connsiteX0" fmla="*/ 2453924 w 4310219"/>
              <a:gd name="connsiteY0" fmla="*/ 6166514 h 6166514"/>
              <a:gd name="connsiteX1" fmla="*/ 4310219 w 4310219"/>
              <a:gd name="connsiteY1" fmla="*/ 4310220 h 6166514"/>
              <a:gd name="connsiteX2" fmla="*/ 0 w 4310219"/>
              <a:gd name="connsiteY2" fmla="*/ 0 h 6166514"/>
              <a:gd name="connsiteX3" fmla="*/ 0 w 4310219"/>
              <a:gd name="connsiteY3" fmla="*/ 6166514 h 6166514"/>
              <a:gd name="connsiteX0" fmla="*/ 4310219 w 4310219"/>
              <a:gd name="connsiteY0" fmla="*/ 4310220 h 6166514"/>
              <a:gd name="connsiteX1" fmla="*/ 0 w 4310219"/>
              <a:gd name="connsiteY1" fmla="*/ 0 h 6166514"/>
              <a:gd name="connsiteX2" fmla="*/ 0 w 4310219"/>
              <a:gd name="connsiteY2" fmla="*/ 6166514 h 6166514"/>
              <a:gd name="connsiteX0" fmla="*/ 4310219 w 4310219"/>
              <a:gd name="connsiteY0" fmla="*/ 4310220 h 4310220"/>
              <a:gd name="connsiteX1" fmla="*/ 0 w 4310219"/>
              <a:gd name="connsiteY1" fmla="*/ 0 h 4310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310219" h="4310220">
                <a:moveTo>
                  <a:pt x="4310219" y="4310220"/>
                </a:moveTo>
                <a:lnTo>
                  <a:pt x="0" y="0"/>
                </a:lnTo>
              </a:path>
            </a:pathLst>
          </a:custGeom>
          <a:noFill/>
          <a:ln w="12700">
            <a:solidFill>
              <a:srgbClr val="742774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IN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sp>
        <p:nvSpPr>
          <p:cNvPr id="88" name="Title 6">
            <a:extLst>
              <a:ext uri="{FF2B5EF4-FFF2-40B4-BE49-F238E27FC236}">
                <a16:creationId xmlns:a16="http://schemas.microsoft.com/office/drawing/2014/main" id="{D5034937-E1DD-4795-9018-D59EB8C0D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792376"/>
            <a:ext cx="11908064" cy="578926"/>
          </a:xfrm>
        </p:spPr>
        <p:txBody>
          <a:bodyPr/>
          <a:lstStyle/>
          <a:p>
            <a:r>
              <a:rPr lang="en-IN"/>
              <a:t>Module 2: Learning objectives</a:t>
            </a:r>
          </a:p>
        </p:txBody>
      </p:sp>
      <p:pic>
        <p:nvPicPr>
          <p:cNvPr id="6" name="Picture 5" descr="Icon of a database">
            <a:extLst>
              <a:ext uri="{FF2B5EF4-FFF2-40B4-BE49-F238E27FC236}">
                <a16:creationId xmlns:a16="http://schemas.microsoft.com/office/drawing/2014/main" id="{82195D01-BC11-496B-AD99-BE9C69A42B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511" y="1579724"/>
            <a:ext cx="536448" cy="536448"/>
          </a:xfrm>
          <a:prstGeom prst="rect">
            <a:avLst/>
          </a:prstGeom>
        </p:spPr>
      </p:pic>
      <p:sp>
        <p:nvSpPr>
          <p:cNvPr id="138" name="Text Placeholder 3">
            <a:extLst>
              <a:ext uri="{FF2B5EF4-FFF2-40B4-BE49-F238E27FC236}">
                <a16:creationId xmlns:a16="http://schemas.microsoft.com/office/drawing/2014/main" id="{3B3EF95D-0F5D-49EF-BC86-DC8A244C3E36}"/>
              </a:ext>
            </a:extLst>
          </p:cNvPr>
          <p:cNvSpPr txBox="1">
            <a:spLocks/>
          </p:cNvSpPr>
          <p:nvPr/>
        </p:nvSpPr>
        <p:spPr>
          <a:xfrm>
            <a:off x="1131715" y="1621343"/>
            <a:ext cx="6130706" cy="460986"/>
          </a:xfrm>
          <a:prstGeom prst="rect">
            <a:avLst/>
          </a:prstGeom>
        </p:spPr>
        <p:txBody>
          <a:bodyPr lIns="0" tIns="0" rIns="0" anchor="ctr">
            <a:norm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  <a:defRPr/>
            </a:pPr>
            <a:r>
              <a:rPr lang="en-US" sz="1600" dirty="0">
                <a:solidFill>
                  <a:schemeClr val="tx1"/>
                </a:solidFill>
                <a:latin typeface="+mj-lt"/>
              </a:rPr>
              <a:t>Provision a database, if you haven’t already done this</a:t>
            </a:r>
          </a:p>
        </p:txBody>
      </p:sp>
      <p:pic>
        <p:nvPicPr>
          <p:cNvPr id="12" name="Picture 11" descr="Icon of a gear">
            <a:extLst>
              <a:ext uri="{FF2B5EF4-FFF2-40B4-BE49-F238E27FC236}">
                <a16:creationId xmlns:a16="http://schemas.microsoft.com/office/drawing/2014/main" id="{7035615F-CD13-4E8E-9647-2B89F1E35B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511" y="2417924"/>
            <a:ext cx="536448" cy="536448"/>
          </a:xfrm>
          <a:prstGeom prst="rect">
            <a:avLst/>
          </a:prstGeom>
        </p:spPr>
      </p:pic>
      <p:sp>
        <p:nvSpPr>
          <p:cNvPr id="145" name="Text Placeholder 3">
            <a:extLst>
              <a:ext uri="{FF2B5EF4-FFF2-40B4-BE49-F238E27FC236}">
                <a16:creationId xmlns:a16="http://schemas.microsoft.com/office/drawing/2014/main" id="{5140BAFF-BA45-46D1-B6FB-705A0E3A13BF}"/>
              </a:ext>
            </a:extLst>
          </p:cNvPr>
          <p:cNvSpPr txBox="1">
            <a:spLocks/>
          </p:cNvSpPr>
          <p:nvPr/>
        </p:nvSpPr>
        <p:spPr>
          <a:xfrm>
            <a:off x="1131715" y="2459543"/>
            <a:ext cx="6130706" cy="460986"/>
          </a:xfrm>
          <a:prstGeom prst="rect">
            <a:avLst/>
          </a:prstGeom>
        </p:spPr>
        <p:txBody>
          <a:bodyPr lIns="0" tIns="0" rIns="0" anchor="ctr">
            <a:norm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  <a:defRPr/>
            </a:pPr>
            <a:r>
              <a:rPr lang="en-US" sz="1600" dirty="0">
                <a:solidFill>
                  <a:schemeClr val="tx1"/>
                </a:solidFill>
                <a:latin typeface="+mj-lt"/>
              </a:rPr>
              <a:t>Work with entities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47C9FA8-EB31-4C15-B18D-033AAF40B980}"/>
              </a:ext>
            </a:extLst>
          </p:cNvPr>
          <p:cNvSpPr/>
          <p:nvPr/>
        </p:nvSpPr>
        <p:spPr>
          <a:xfrm>
            <a:off x="1131715" y="2951947"/>
            <a:ext cx="3973685" cy="109260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92100" lvl="1" indent="-22860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Get familiar with standard tables</a:t>
            </a:r>
          </a:p>
          <a:p>
            <a:pPr marL="292100" lvl="1" indent="-22860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Create a custom tables</a:t>
            </a:r>
          </a:p>
          <a:p>
            <a:pPr marL="292100" lvl="1" indent="-22860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Customize table columns and choices</a:t>
            </a:r>
          </a:p>
          <a:p>
            <a:pPr marL="292100" lvl="1" indent="-22860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Create calculated fields</a:t>
            </a:r>
          </a:p>
        </p:txBody>
      </p:sp>
      <p:pic>
        <p:nvPicPr>
          <p:cNvPr id="5" name="Picture 4" descr="Icon of a cellphone with a play sign on the screen">
            <a:extLst>
              <a:ext uri="{FF2B5EF4-FFF2-40B4-BE49-F238E27FC236}">
                <a16:creationId xmlns:a16="http://schemas.microsoft.com/office/drawing/2014/main" id="{EFB5DDDE-B836-4575-8599-4E007F6F62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7511" y="4246724"/>
            <a:ext cx="536448" cy="536448"/>
          </a:xfrm>
          <a:prstGeom prst="rect">
            <a:avLst/>
          </a:prstGeom>
        </p:spPr>
      </p:pic>
      <p:sp>
        <p:nvSpPr>
          <p:cNvPr id="151" name="Text Placeholder 3">
            <a:extLst>
              <a:ext uri="{FF2B5EF4-FFF2-40B4-BE49-F238E27FC236}">
                <a16:creationId xmlns:a16="http://schemas.microsoft.com/office/drawing/2014/main" id="{3ABC3A94-4D95-4C77-A4ED-4F2187A85BE8}"/>
              </a:ext>
            </a:extLst>
          </p:cNvPr>
          <p:cNvSpPr txBox="1">
            <a:spLocks/>
          </p:cNvSpPr>
          <p:nvPr/>
        </p:nvSpPr>
        <p:spPr>
          <a:xfrm>
            <a:off x="1131715" y="4288343"/>
            <a:ext cx="6130706" cy="460986"/>
          </a:xfrm>
          <a:prstGeom prst="rect">
            <a:avLst/>
          </a:prstGeom>
        </p:spPr>
        <p:txBody>
          <a:bodyPr lIns="0" tIns="0" rIns="0" anchor="ctr">
            <a:norm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  <a:defRPr/>
            </a:pPr>
            <a:r>
              <a:rPr lang="en-US" sz="1600" dirty="0">
                <a:solidFill>
                  <a:schemeClr val="tx1"/>
                </a:solidFill>
                <a:latin typeface="+mj-lt"/>
              </a:rPr>
              <a:t>Work with canvas app</a:t>
            </a:r>
          </a:p>
        </p:txBody>
      </p:sp>
      <p:sp>
        <p:nvSpPr>
          <p:cNvPr id="157" name="Rectangle 156">
            <a:extLst>
              <a:ext uri="{FF2B5EF4-FFF2-40B4-BE49-F238E27FC236}">
                <a16:creationId xmlns:a16="http://schemas.microsoft.com/office/drawing/2014/main" id="{FC267CC1-7136-4F3E-A5AF-4D3F8A3AAA0F}"/>
              </a:ext>
            </a:extLst>
          </p:cNvPr>
          <p:cNvSpPr/>
          <p:nvPr/>
        </p:nvSpPr>
        <p:spPr>
          <a:xfrm>
            <a:off x="1131715" y="4780747"/>
            <a:ext cx="4964285" cy="13849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92100" lvl="1" indent="-22860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Use the canvas app form control to save data</a:t>
            </a:r>
          </a:p>
          <a:p>
            <a:pPr marL="292100" lvl="1" indent="-22860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Use the Office 365 connector to get user’s manager info</a:t>
            </a:r>
          </a:p>
          <a:p>
            <a:pPr marL="292100" lvl="1" indent="-22860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Configure canvas app settings</a:t>
            </a:r>
          </a:p>
          <a:p>
            <a:pPr marL="292100" lvl="1" indent="-22860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Save and share a canvas app</a:t>
            </a:r>
          </a:p>
          <a:p>
            <a:pPr marL="292100" lvl="1" indent="-22860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Run a canvas app on a mobile device</a:t>
            </a:r>
          </a:p>
        </p:txBody>
      </p:sp>
      <p:grpSp>
        <p:nvGrpSpPr>
          <p:cNvPr id="158" name="Group 157" descr="A screenshot of a PowerApps page">
            <a:extLst>
              <a:ext uri="{FF2B5EF4-FFF2-40B4-BE49-F238E27FC236}">
                <a16:creationId xmlns:a16="http://schemas.microsoft.com/office/drawing/2014/main" id="{5D670134-28D5-4277-8B18-0EDAC10FE12C}"/>
              </a:ext>
            </a:extLst>
          </p:cNvPr>
          <p:cNvGrpSpPr/>
          <p:nvPr/>
        </p:nvGrpSpPr>
        <p:grpSpPr>
          <a:xfrm>
            <a:off x="8196064" y="1224107"/>
            <a:ext cx="3681651" cy="2255270"/>
            <a:chOff x="8196064" y="1224107"/>
            <a:chExt cx="3681651" cy="2255270"/>
          </a:xfrm>
        </p:grpSpPr>
        <p:grpSp>
          <p:nvGrpSpPr>
            <p:cNvPr id="159" name="Group 158">
              <a:extLst>
                <a:ext uri="{FF2B5EF4-FFF2-40B4-BE49-F238E27FC236}">
                  <a16:creationId xmlns:a16="http://schemas.microsoft.com/office/drawing/2014/main" id="{3F58E18D-C675-485F-83E5-C1C9BA73FE9E}"/>
                </a:ext>
              </a:extLst>
            </p:cNvPr>
            <p:cNvGrpSpPr/>
            <p:nvPr/>
          </p:nvGrpSpPr>
          <p:grpSpPr>
            <a:xfrm>
              <a:off x="8288734" y="1305903"/>
              <a:ext cx="3496310" cy="2091680"/>
              <a:chOff x="8288734" y="1305903"/>
              <a:chExt cx="3496310" cy="2091680"/>
            </a:xfrm>
          </p:grpSpPr>
          <p:sp>
            <p:nvSpPr>
              <p:cNvPr id="161" name="Rectangle 160">
                <a:extLst>
                  <a:ext uri="{FF2B5EF4-FFF2-40B4-BE49-F238E27FC236}">
                    <a16:creationId xmlns:a16="http://schemas.microsoft.com/office/drawing/2014/main" id="{942876D6-45C6-4DAD-9984-016F673272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 bwMode="auto">
              <a:xfrm>
                <a:off x="8288734" y="1305903"/>
                <a:ext cx="3496310" cy="2091680"/>
              </a:xfrm>
              <a:prstGeom prst="rect">
                <a:avLst/>
              </a:prstGeom>
              <a:solidFill>
                <a:srgbClr val="21212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IN" sz="24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62" name="Picture 161" descr="A screenshot of a PowerApps page">
                <a:extLst>
                  <a:ext uri="{FF2B5EF4-FFF2-40B4-BE49-F238E27FC236}">
                    <a16:creationId xmlns:a16="http://schemas.microsoft.com/office/drawing/2014/main" id="{4B1EEF21-D12B-481E-93A1-3FD530EBF23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r="20132"/>
              <a:stretch/>
            </p:blipFill>
            <p:spPr>
              <a:xfrm>
                <a:off x="8288735" y="1305903"/>
                <a:ext cx="3484166" cy="1956255"/>
              </a:xfrm>
              <a:prstGeom prst="rect">
                <a:avLst/>
              </a:prstGeom>
              <a:ln>
                <a:noFill/>
              </a:ln>
              <a:effectLst/>
            </p:spPr>
          </p:pic>
        </p:grp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0B48564F-125E-4B96-BF37-538E9D9306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1">
              <a:off x="8196064" y="1224107"/>
              <a:ext cx="3681651" cy="2255270"/>
            </a:xfrm>
            <a:custGeom>
              <a:avLst/>
              <a:gdLst>
                <a:gd name="connsiteX0" fmla="*/ 5913456 w 6126400"/>
                <a:gd name="connsiteY0" fmla="*/ 186227 h 3752849"/>
                <a:gd name="connsiteX1" fmla="*/ 5913456 w 6126400"/>
                <a:gd name="connsiteY1" fmla="*/ 3566621 h 3752849"/>
                <a:gd name="connsiteX2" fmla="*/ 5906608 w 6126400"/>
                <a:gd name="connsiteY2" fmla="*/ 3566621 h 3752849"/>
                <a:gd name="connsiteX3" fmla="*/ 219792 w 6126400"/>
                <a:gd name="connsiteY3" fmla="*/ 3566621 h 3752849"/>
                <a:gd name="connsiteX4" fmla="*/ 212944 w 6126400"/>
                <a:gd name="connsiteY4" fmla="*/ 3566621 h 3752849"/>
                <a:gd name="connsiteX5" fmla="*/ 212944 w 6126400"/>
                <a:gd name="connsiteY5" fmla="*/ 186227 h 3752849"/>
                <a:gd name="connsiteX6" fmla="*/ 219792 w 6126400"/>
                <a:gd name="connsiteY6" fmla="*/ 186227 h 3752849"/>
                <a:gd name="connsiteX7" fmla="*/ 5906608 w 6126400"/>
                <a:gd name="connsiteY7" fmla="*/ 186227 h 3752849"/>
                <a:gd name="connsiteX8" fmla="*/ 5962813 w 6126400"/>
                <a:gd name="connsiteY8" fmla="*/ 0 h 3752849"/>
                <a:gd name="connsiteX9" fmla="*/ 5906608 w 6126400"/>
                <a:gd name="connsiteY9" fmla="*/ 0 h 3752849"/>
                <a:gd name="connsiteX10" fmla="*/ 219792 w 6126400"/>
                <a:gd name="connsiteY10" fmla="*/ 0 h 3752849"/>
                <a:gd name="connsiteX11" fmla="*/ 163587 w 6126400"/>
                <a:gd name="connsiteY11" fmla="*/ 0 h 3752849"/>
                <a:gd name="connsiteX12" fmla="*/ 0 w 6126400"/>
                <a:gd name="connsiteY12" fmla="*/ 163587 h 3752849"/>
                <a:gd name="connsiteX13" fmla="*/ 0 w 6126400"/>
                <a:gd name="connsiteY13" fmla="*/ 3589262 h 3752849"/>
                <a:gd name="connsiteX14" fmla="*/ 163587 w 6126400"/>
                <a:gd name="connsiteY14" fmla="*/ 3752849 h 3752849"/>
                <a:gd name="connsiteX15" fmla="*/ 219792 w 6126400"/>
                <a:gd name="connsiteY15" fmla="*/ 3752849 h 3752849"/>
                <a:gd name="connsiteX16" fmla="*/ 5906608 w 6126400"/>
                <a:gd name="connsiteY16" fmla="*/ 3752849 h 3752849"/>
                <a:gd name="connsiteX17" fmla="*/ 5962813 w 6126400"/>
                <a:gd name="connsiteY17" fmla="*/ 3752849 h 3752849"/>
                <a:gd name="connsiteX18" fmla="*/ 6126400 w 6126400"/>
                <a:gd name="connsiteY18" fmla="*/ 3589262 h 3752849"/>
                <a:gd name="connsiteX19" fmla="*/ 6126400 w 6126400"/>
                <a:gd name="connsiteY19" fmla="*/ 163587 h 3752849"/>
                <a:gd name="connsiteX20" fmla="*/ 5962813 w 6126400"/>
                <a:gd name="connsiteY20" fmla="*/ 0 h 3752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126400" h="3752849">
                  <a:moveTo>
                    <a:pt x="5913456" y="186227"/>
                  </a:moveTo>
                  <a:lnTo>
                    <a:pt x="5913456" y="3566621"/>
                  </a:lnTo>
                  <a:lnTo>
                    <a:pt x="5906608" y="3566621"/>
                  </a:lnTo>
                  <a:lnTo>
                    <a:pt x="219792" y="3566621"/>
                  </a:lnTo>
                  <a:lnTo>
                    <a:pt x="212944" y="3566621"/>
                  </a:lnTo>
                  <a:lnTo>
                    <a:pt x="212944" y="186227"/>
                  </a:lnTo>
                  <a:lnTo>
                    <a:pt x="219792" y="186227"/>
                  </a:lnTo>
                  <a:lnTo>
                    <a:pt x="5906608" y="186227"/>
                  </a:lnTo>
                  <a:close/>
                  <a:moveTo>
                    <a:pt x="5962813" y="0"/>
                  </a:moveTo>
                  <a:lnTo>
                    <a:pt x="5906608" y="0"/>
                  </a:lnTo>
                  <a:lnTo>
                    <a:pt x="219792" y="0"/>
                  </a:lnTo>
                  <a:lnTo>
                    <a:pt x="163587" y="0"/>
                  </a:lnTo>
                  <a:cubicBezTo>
                    <a:pt x="73240" y="0"/>
                    <a:pt x="0" y="73240"/>
                    <a:pt x="0" y="163587"/>
                  </a:cubicBezTo>
                  <a:lnTo>
                    <a:pt x="0" y="3589262"/>
                  </a:lnTo>
                  <a:cubicBezTo>
                    <a:pt x="0" y="3679609"/>
                    <a:pt x="73240" y="3752849"/>
                    <a:pt x="163587" y="3752849"/>
                  </a:cubicBezTo>
                  <a:lnTo>
                    <a:pt x="219792" y="3752849"/>
                  </a:lnTo>
                  <a:lnTo>
                    <a:pt x="5906608" y="3752849"/>
                  </a:lnTo>
                  <a:lnTo>
                    <a:pt x="5962813" y="3752849"/>
                  </a:lnTo>
                  <a:cubicBezTo>
                    <a:pt x="6053160" y="3752849"/>
                    <a:pt x="6126400" y="3679609"/>
                    <a:pt x="6126400" y="3589262"/>
                  </a:cubicBezTo>
                  <a:lnTo>
                    <a:pt x="6126400" y="163587"/>
                  </a:lnTo>
                  <a:cubicBezTo>
                    <a:pt x="6126400" y="73240"/>
                    <a:pt x="6053160" y="0"/>
                    <a:pt x="5962813" y="0"/>
                  </a:cubicBezTo>
                  <a:close/>
                </a:path>
              </a:pathLst>
            </a:custGeom>
            <a:solidFill>
              <a:schemeClr val="tx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38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8" name="Group 7" descr="Screenshot of a Device Ordering App webpage">
            <a:extLst>
              <a:ext uri="{FF2B5EF4-FFF2-40B4-BE49-F238E27FC236}">
                <a16:creationId xmlns:a16="http://schemas.microsoft.com/office/drawing/2014/main" id="{2CD0153F-B1F2-4139-9B44-8AA656E8246B}"/>
              </a:ext>
            </a:extLst>
          </p:cNvPr>
          <p:cNvGrpSpPr/>
          <p:nvPr/>
        </p:nvGrpSpPr>
        <p:grpSpPr>
          <a:xfrm>
            <a:off x="8195714" y="3835429"/>
            <a:ext cx="3681651" cy="2255270"/>
            <a:chOff x="8195714" y="3835429"/>
            <a:chExt cx="3681651" cy="2255270"/>
          </a:xfrm>
        </p:grpSpPr>
        <p:pic>
          <p:nvPicPr>
            <p:cNvPr id="7" name="Picture 6" descr="Screenshot of a Device Ordering App webpage">
              <a:extLst>
                <a:ext uri="{FF2B5EF4-FFF2-40B4-BE49-F238E27FC236}">
                  <a16:creationId xmlns:a16="http://schemas.microsoft.com/office/drawing/2014/main" id="{44908F85-3375-4EB5-92D6-FD88FB8B0D0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315324" y="3931514"/>
              <a:ext cx="3466979" cy="2064538"/>
            </a:xfrm>
            <a:prstGeom prst="rect">
              <a:avLst/>
            </a:prstGeom>
          </p:spPr>
        </p:pic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C477094B-2347-4ADB-8466-1289181410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1">
              <a:off x="8195714" y="3835429"/>
              <a:ext cx="3681651" cy="2255270"/>
            </a:xfrm>
            <a:custGeom>
              <a:avLst/>
              <a:gdLst>
                <a:gd name="connsiteX0" fmla="*/ 5913456 w 6126400"/>
                <a:gd name="connsiteY0" fmla="*/ 186227 h 3752849"/>
                <a:gd name="connsiteX1" fmla="*/ 5913456 w 6126400"/>
                <a:gd name="connsiteY1" fmla="*/ 3566621 h 3752849"/>
                <a:gd name="connsiteX2" fmla="*/ 5906608 w 6126400"/>
                <a:gd name="connsiteY2" fmla="*/ 3566621 h 3752849"/>
                <a:gd name="connsiteX3" fmla="*/ 219792 w 6126400"/>
                <a:gd name="connsiteY3" fmla="*/ 3566621 h 3752849"/>
                <a:gd name="connsiteX4" fmla="*/ 212944 w 6126400"/>
                <a:gd name="connsiteY4" fmla="*/ 3566621 h 3752849"/>
                <a:gd name="connsiteX5" fmla="*/ 212944 w 6126400"/>
                <a:gd name="connsiteY5" fmla="*/ 186227 h 3752849"/>
                <a:gd name="connsiteX6" fmla="*/ 219792 w 6126400"/>
                <a:gd name="connsiteY6" fmla="*/ 186227 h 3752849"/>
                <a:gd name="connsiteX7" fmla="*/ 5906608 w 6126400"/>
                <a:gd name="connsiteY7" fmla="*/ 186227 h 3752849"/>
                <a:gd name="connsiteX8" fmla="*/ 5962813 w 6126400"/>
                <a:gd name="connsiteY8" fmla="*/ 0 h 3752849"/>
                <a:gd name="connsiteX9" fmla="*/ 5906608 w 6126400"/>
                <a:gd name="connsiteY9" fmla="*/ 0 h 3752849"/>
                <a:gd name="connsiteX10" fmla="*/ 219792 w 6126400"/>
                <a:gd name="connsiteY10" fmla="*/ 0 h 3752849"/>
                <a:gd name="connsiteX11" fmla="*/ 163587 w 6126400"/>
                <a:gd name="connsiteY11" fmla="*/ 0 h 3752849"/>
                <a:gd name="connsiteX12" fmla="*/ 0 w 6126400"/>
                <a:gd name="connsiteY12" fmla="*/ 163587 h 3752849"/>
                <a:gd name="connsiteX13" fmla="*/ 0 w 6126400"/>
                <a:gd name="connsiteY13" fmla="*/ 3589262 h 3752849"/>
                <a:gd name="connsiteX14" fmla="*/ 163587 w 6126400"/>
                <a:gd name="connsiteY14" fmla="*/ 3752849 h 3752849"/>
                <a:gd name="connsiteX15" fmla="*/ 219792 w 6126400"/>
                <a:gd name="connsiteY15" fmla="*/ 3752849 h 3752849"/>
                <a:gd name="connsiteX16" fmla="*/ 5906608 w 6126400"/>
                <a:gd name="connsiteY16" fmla="*/ 3752849 h 3752849"/>
                <a:gd name="connsiteX17" fmla="*/ 5962813 w 6126400"/>
                <a:gd name="connsiteY17" fmla="*/ 3752849 h 3752849"/>
                <a:gd name="connsiteX18" fmla="*/ 6126400 w 6126400"/>
                <a:gd name="connsiteY18" fmla="*/ 3589262 h 3752849"/>
                <a:gd name="connsiteX19" fmla="*/ 6126400 w 6126400"/>
                <a:gd name="connsiteY19" fmla="*/ 163587 h 3752849"/>
                <a:gd name="connsiteX20" fmla="*/ 5962813 w 6126400"/>
                <a:gd name="connsiteY20" fmla="*/ 0 h 3752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126400" h="3752849">
                  <a:moveTo>
                    <a:pt x="5913456" y="186227"/>
                  </a:moveTo>
                  <a:lnTo>
                    <a:pt x="5913456" y="3566621"/>
                  </a:lnTo>
                  <a:lnTo>
                    <a:pt x="5906608" y="3566621"/>
                  </a:lnTo>
                  <a:lnTo>
                    <a:pt x="219792" y="3566621"/>
                  </a:lnTo>
                  <a:lnTo>
                    <a:pt x="212944" y="3566621"/>
                  </a:lnTo>
                  <a:lnTo>
                    <a:pt x="212944" y="186227"/>
                  </a:lnTo>
                  <a:lnTo>
                    <a:pt x="219792" y="186227"/>
                  </a:lnTo>
                  <a:lnTo>
                    <a:pt x="5906608" y="186227"/>
                  </a:lnTo>
                  <a:close/>
                  <a:moveTo>
                    <a:pt x="5962813" y="0"/>
                  </a:moveTo>
                  <a:lnTo>
                    <a:pt x="5906608" y="0"/>
                  </a:lnTo>
                  <a:lnTo>
                    <a:pt x="219792" y="0"/>
                  </a:lnTo>
                  <a:lnTo>
                    <a:pt x="163587" y="0"/>
                  </a:lnTo>
                  <a:cubicBezTo>
                    <a:pt x="73240" y="0"/>
                    <a:pt x="0" y="73240"/>
                    <a:pt x="0" y="163587"/>
                  </a:cubicBezTo>
                  <a:lnTo>
                    <a:pt x="0" y="3589262"/>
                  </a:lnTo>
                  <a:cubicBezTo>
                    <a:pt x="0" y="3679609"/>
                    <a:pt x="73240" y="3752849"/>
                    <a:pt x="163587" y="3752849"/>
                  </a:cubicBezTo>
                  <a:lnTo>
                    <a:pt x="219792" y="3752849"/>
                  </a:lnTo>
                  <a:lnTo>
                    <a:pt x="5906608" y="3752849"/>
                  </a:lnTo>
                  <a:lnTo>
                    <a:pt x="5962813" y="3752849"/>
                  </a:lnTo>
                  <a:cubicBezTo>
                    <a:pt x="6053160" y="3752849"/>
                    <a:pt x="6126400" y="3679609"/>
                    <a:pt x="6126400" y="3589262"/>
                  </a:cubicBezTo>
                  <a:lnTo>
                    <a:pt x="6126400" y="163587"/>
                  </a:lnTo>
                  <a:cubicBezTo>
                    <a:pt x="6126400" y="73240"/>
                    <a:pt x="6053160" y="0"/>
                    <a:pt x="5962813" y="0"/>
                  </a:cubicBezTo>
                  <a:close/>
                </a:path>
              </a:pathLst>
            </a:custGeom>
            <a:solidFill>
              <a:schemeClr val="tx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38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4CFC4D47-2592-4A12-8815-1D900A28BC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7363808" y="97077"/>
            <a:ext cx="4481166" cy="901628"/>
            <a:chOff x="7363808" y="97077"/>
            <a:chExt cx="4481166" cy="901628"/>
          </a:xfrm>
        </p:grpSpPr>
        <p:grpSp>
          <p:nvGrpSpPr>
            <p:cNvPr id="13" name="Group 12" descr="A breadcrumb of CDS for Apps&#10;">
              <a:extLst>
                <a:ext uri="{FF2B5EF4-FFF2-40B4-BE49-F238E27FC236}">
                  <a16:creationId xmlns:a16="http://schemas.microsoft.com/office/drawing/2014/main" id="{077B70C9-4B91-477D-8C45-993F4CA8556A}"/>
                </a:ext>
              </a:extLst>
            </p:cNvPr>
            <p:cNvGrpSpPr/>
            <p:nvPr/>
          </p:nvGrpSpPr>
          <p:grpSpPr>
            <a:xfrm>
              <a:off x="8548191" y="138519"/>
              <a:ext cx="1024061" cy="818743"/>
              <a:chOff x="8548191" y="138519"/>
              <a:chExt cx="1024061" cy="818743"/>
            </a:xfrm>
          </p:grpSpPr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8893DEEF-4383-403C-95FC-5E466E5ACEB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 bwMode="auto">
              <a:xfrm rot="17738030">
                <a:off x="8548191" y="138519"/>
                <a:ext cx="818743" cy="818743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0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01F3ECBE-2910-4055-BD83-EBB3DF7DA4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 bwMode="auto">
              <a:xfrm>
                <a:off x="8594926" y="185254"/>
                <a:ext cx="725272" cy="725273"/>
              </a:xfrm>
              <a:prstGeom prst="ellipse">
                <a:avLst/>
              </a:prstGeom>
              <a:solidFill>
                <a:srgbClr val="74277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0" tIns="4572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000">
                  <a:solidFill>
                    <a:srgbClr val="000000"/>
                  </a:solidFill>
                  <a:latin typeface="+mj-lt"/>
                </a:endParaRPr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7676A2FA-4227-4F0E-BA4B-5BE3218FAF4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 bwMode="auto">
              <a:xfrm rot="5592036">
                <a:off x="9218467" y="439999"/>
                <a:ext cx="456993" cy="250576"/>
              </a:xfrm>
              <a:custGeom>
                <a:avLst/>
                <a:gdLst>
                  <a:gd name="connsiteX0" fmla="*/ 0 w 1077304"/>
                  <a:gd name="connsiteY0" fmla="*/ 590702 h 590702"/>
                  <a:gd name="connsiteX1" fmla="*/ 545295 w 1077304"/>
                  <a:gd name="connsiteY1" fmla="*/ 0 h 590702"/>
                  <a:gd name="connsiteX2" fmla="*/ 1077304 w 1077304"/>
                  <a:gd name="connsiteY2" fmla="*/ 576310 h 590702"/>
                  <a:gd name="connsiteX3" fmla="*/ 1008142 w 1077304"/>
                  <a:gd name="connsiteY3" fmla="*/ 534571 h 590702"/>
                  <a:gd name="connsiteX4" fmla="*/ 918840 w 1077304"/>
                  <a:gd name="connsiteY4" fmla="*/ 492312 h 590702"/>
                  <a:gd name="connsiteX5" fmla="*/ 16806 w 1077304"/>
                  <a:gd name="connsiteY5" fmla="*/ 580220 h 590702"/>
                  <a:gd name="connsiteX6" fmla="*/ 2530 w 1077304"/>
                  <a:gd name="connsiteY6" fmla="*/ 590702 h 5907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77304" h="590702">
                    <a:moveTo>
                      <a:pt x="0" y="590702"/>
                    </a:moveTo>
                    <a:lnTo>
                      <a:pt x="545295" y="0"/>
                    </a:lnTo>
                    <a:lnTo>
                      <a:pt x="1077304" y="576310"/>
                    </a:lnTo>
                    <a:lnTo>
                      <a:pt x="1008142" y="534571"/>
                    </a:lnTo>
                    <a:cubicBezTo>
                      <a:pt x="979412" y="519145"/>
                      <a:pt x="949631" y="505024"/>
                      <a:pt x="918840" y="492312"/>
                    </a:cubicBezTo>
                    <a:cubicBezTo>
                      <a:pt x="610938" y="365195"/>
                      <a:pt x="275066" y="409124"/>
                      <a:pt x="16806" y="580220"/>
                    </a:cubicBezTo>
                    <a:lnTo>
                      <a:pt x="2530" y="59070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0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1" name="Picture 10" descr="an icon of a hand offering services">
                <a:extLst>
                  <a:ext uri="{FF2B5EF4-FFF2-40B4-BE49-F238E27FC236}">
                    <a16:creationId xmlns:a16="http://schemas.microsoft.com/office/drawing/2014/main" id="{0A6948C9-15AA-4206-8758-8CB0D88F0C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748511" y="325535"/>
                <a:ext cx="418102" cy="444710"/>
              </a:xfrm>
              <a:prstGeom prst="rect">
                <a:avLst/>
              </a:prstGeom>
            </p:spPr>
          </p:pic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CF3C4B41-AD7B-4C46-9CA5-990F2F10172F}"/>
                  </a:ext>
                </a:extLst>
              </p:cNvPr>
              <p:cNvSpPr/>
              <p:nvPr/>
            </p:nvSpPr>
            <p:spPr>
              <a:xfrm>
                <a:off x="8665716" y="337079"/>
                <a:ext cx="583692" cy="421623"/>
              </a:xfrm>
              <a:prstGeom prst="rect">
                <a:avLst/>
              </a:prstGeom>
            </p:spPr>
            <p:txBody>
              <a:bodyPr wrap="none">
                <a:noAutofit/>
              </a:bodyPr>
              <a:lstStyle/>
              <a:p>
                <a:pPr algn="ctr"/>
                <a:r>
                  <a:rPr lang="en-US" sz="1000" dirty="0">
                    <a:solidFill>
                      <a:schemeClr val="bg1"/>
                    </a:solidFill>
                    <a:latin typeface="Segoe UI Semibold"/>
                    <a:cs typeface="Segoe UI" pitchFamily="34" charset="0"/>
                  </a:rPr>
                  <a:t>Dataverse</a:t>
                </a:r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424F25DB-44EF-41CA-844F-AC394CCB46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7415641" y="138519"/>
              <a:ext cx="1024061" cy="818743"/>
              <a:chOff x="7415641" y="138519"/>
              <a:chExt cx="1024061" cy="818743"/>
            </a:xfrm>
          </p:grpSpPr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9EBE97A3-9E5F-4E8F-96CD-B14E70D52E89}"/>
                  </a:ext>
                </a:extLst>
              </p:cNvPr>
              <p:cNvSpPr/>
              <p:nvPr/>
            </p:nvSpPr>
            <p:spPr bwMode="auto">
              <a:xfrm rot="17738030">
                <a:off x="7415641" y="138519"/>
                <a:ext cx="818743" cy="818743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0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32C28A00-6691-4FAC-9507-C42814CE0F1D}"/>
                  </a:ext>
                </a:extLst>
              </p:cNvPr>
              <p:cNvGrpSpPr/>
              <p:nvPr/>
            </p:nvGrpSpPr>
            <p:grpSpPr>
              <a:xfrm>
                <a:off x="7462376" y="185254"/>
                <a:ext cx="977326" cy="725273"/>
                <a:chOff x="7462376" y="185254"/>
                <a:chExt cx="977326" cy="725273"/>
              </a:xfrm>
            </p:grpSpPr>
            <p:sp>
              <p:nvSpPr>
                <p:cNvPr id="63" name="Oval 62">
                  <a:extLst>
                    <a:ext uri="{FF2B5EF4-FFF2-40B4-BE49-F238E27FC236}">
                      <a16:creationId xmlns:a16="http://schemas.microsoft.com/office/drawing/2014/main" id="{2E49288E-FB45-430B-95AC-3C4AC5727F52}"/>
                    </a:ext>
                  </a:extLst>
                </p:cNvPr>
                <p:cNvSpPr/>
                <p:nvPr/>
              </p:nvSpPr>
              <p:spPr bwMode="auto">
                <a:xfrm>
                  <a:off x="7462376" y="185254"/>
                  <a:ext cx="725272" cy="725273"/>
                </a:xfrm>
                <a:prstGeom prst="ellipse">
                  <a:avLst/>
                </a:prstGeom>
                <a:solidFill>
                  <a:srgbClr val="742774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none" lIns="0" tIns="4572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000">
                    <a:solidFill>
                      <a:srgbClr val="000000"/>
                    </a:solidFill>
                    <a:latin typeface="+mj-lt"/>
                  </a:endParaRPr>
                </a:p>
              </p:txBody>
            </p:sp>
            <p:sp>
              <p:nvSpPr>
                <p:cNvPr id="64" name="Freeform: Shape 63">
                  <a:extLst>
                    <a:ext uri="{FF2B5EF4-FFF2-40B4-BE49-F238E27FC236}">
                      <a16:creationId xmlns:a16="http://schemas.microsoft.com/office/drawing/2014/main" id="{31DD4B87-828C-4F18-B251-ADC7FA05CF5F}"/>
                    </a:ext>
                  </a:extLst>
                </p:cNvPr>
                <p:cNvSpPr/>
                <p:nvPr/>
              </p:nvSpPr>
              <p:spPr bwMode="auto">
                <a:xfrm rot="5592036">
                  <a:off x="8085917" y="439999"/>
                  <a:ext cx="456993" cy="250576"/>
                </a:xfrm>
                <a:custGeom>
                  <a:avLst/>
                  <a:gdLst>
                    <a:gd name="connsiteX0" fmla="*/ 0 w 1077304"/>
                    <a:gd name="connsiteY0" fmla="*/ 590702 h 590702"/>
                    <a:gd name="connsiteX1" fmla="*/ 545295 w 1077304"/>
                    <a:gd name="connsiteY1" fmla="*/ 0 h 590702"/>
                    <a:gd name="connsiteX2" fmla="*/ 1077304 w 1077304"/>
                    <a:gd name="connsiteY2" fmla="*/ 576310 h 590702"/>
                    <a:gd name="connsiteX3" fmla="*/ 1008142 w 1077304"/>
                    <a:gd name="connsiteY3" fmla="*/ 534571 h 590702"/>
                    <a:gd name="connsiteX4" fmla="*/ 918840 w 1077304"/>
                    <a:gd name="connsiteY4" fmla="*/ 492312 h 590702"/>
                    <a:gd name="connsiteX5" fmla="*/ 16806 w 1077304"/>
                    <a:gd name="connsiteY5" fmla="*/ 580220 h 590702"/>
                    <a:gd name="connsiteX6" fmla="*/ 2530 w 1077304"/>
                    <a:gd name="connsiteY6" fmla="*/ 590702 h 5907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077304" h="590702">
                      <a:moveTo>
                        <a:pt x="0" y="590702"/>
                      </a:moveTo>
                      <a:lnTo>
                        <a:pt x="545295" y="0"/>
                      </a:lnTo>
                      <a:lnTo>
                        <a:pt x="1077304" y="576310"/>
                      </a:lnTo>
                      <a:lnTo>
                        <a:pt x="1008142" y="534571"/>
                      </a:lnTo>
                      <a:cubicBezTo>
                        <a:pt x="979412" y="519145"/>
                        <a:pt x="949631" y="505024"/>
                        <a:pt x="918840" y="492312"/>
                      </a:cubicBezTo>
                      <a:cubicBezTo>
                        <a:pt x="610938" y="365195"/>
                        <a:pt x="275066" y="409124"/>
                        <a:pt x="16806" y="580220"/>
                      </a:cubicBezTo>
                      <a:lnTo>
                        <a:pt x="2530" y="59070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none" lIns="182880" tIns="146304" rIns="182880" bIns="14630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0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65" name="Rectangle 64">
                  <a:extLst>
                    <a:ext uri="{FF2B5EF4-FFF2-40B4-BE49-F238E27FC236}">
                      <a16:creationId xmlns:a16="http://schemas.microsoft.com/office/drawing/2014/main" id="{178A6301-E812-4E0A-BF06-79391FDEF516}"/>
                    </a:ext>
                  </a:extLst>
                </p:cNvPr>
                <p:cNvSpPr/>
                <p:nvPr/>
              </p:nvSpPr>
              <p:spPr>
                <a:xfrm>
                  <a:off x="7524098" y="354344"/>
                  <a:ext cx="601829" cy="387093"/>
                </a:xfrm>
                <a:prstGeom prst="rect">
                  <a:avLst/>
                </a:prstGeom>
              </p:spPr>
              <p:txBody>
                <a:bodyPr wrap="none">
                  <a:noAutofit/>
                </a:bodyPr>
                <a:lstStyle/>
                <a:p>
                  <a:pPr lvl="0" algn="ctr"/>
                  <a:r>
                    <a:rPr lang="en-US" sz="1000" dirty="0">
                      <a:solidFill>
                        <a:schemeClr val="bg1"/>
                      </a:solidFill>
                      <a:latin typeface="Segoe UI Semibold"/>
                      <a:ea typeface="Segoe UI" pitchFamily="34" charset="0"/>
                      <a:cs typeface="Segoe UI" pitchFamily="34" charset="0"/>
                    </a:rPr>
                    <a:t>Canvas</a:t>
                  </a:r>
                  <a:br>
                    <a:rPr lang="en-US" sz="1000" dirty="0">
                      <a:solidFill>
                        <a:schemeClr val="bg1"/>
                      </a:solidFill>
                      <a:latin typeface="Segoe UI Semibold"/>
                      <a:ea typeface="Segoe UI" pitchFamily="34" charset="0"/>
                      <a:cs typeface="Segoe UI" pitchFamily="34" charset="0"/>
                    </a:rPr>
                  </a:br>
                  <a:r>
                    <a:rPr lang="en-US" sz="1000" dirty="0">
                      <a:solidFill>
                        <a:schemeClr val="bg1"/>
                      </a:solidFill>
                      <a:latin typeface="Segoe UI Semibold"/>
                      <a:ea typeface="Segoe UI" pitchFamily="34" charset="0"/>
                      <a:cs typeface="Segoe UI" pitchFamily="34" charset="0"/>
                    </a:rPr>
                    <a:t>App</a:t>
                  </a:r>
                </a:p>
              </p:txBody>
            </p:sp>
            <p:sp>
              <p:nvSpPr>
                <p:cNvPr id="66" name="CellPhone_video" title="Icon of a cellphone with a play sign on the screen">
                  <a:extLst>
                    <a:ext uri="{FF2B5EF4-FFF2-40B4-BE49-F238E27FC236}">
                      <a16:creationId xmlns:a16="http://schemas.microsoft.com/office/drawing/2014/main" id="{8FDD7AD9-3373-4A27-BFBE-A61963E91EE1}"/>
                    </a:ext>
                  </a:extLst>
                </p:cNvPr>
                <p:cNvSpPr>
                  <a:spLocks noChangeAspect="1" noEditPoints="1"/>
                </p:cNvSpPr>
                <p:nvPr/>
              </p:nvSpPr>
              <p:spPr bwMode="auto">
                <a:xfrm>
                  <a:off x="7706285" y="350044"/>
                  <a:ext cx="237454" cy="395692"/>
                </a:xfrm>
                <a:custGeom>
                  <a:avLst/>
                  <a:gdLst>
                    <a:gd name="T0" fmla="*/ 2125 w 2250"/>
                    <a:gd name="T1" fmla="*/ 3750 h 3750"/>
                    <a:gd name="T2" fmla="*/ 125 w 2250"/>
                    <a:gd name="T3" fmla="*/ 3750 h 3750"/>
                    <a:gd name="T4" fmla="*/ 0 w 2250"/>
                    <a:gd name="T5" fmla="*/ 3625 h 3750"/>
                    <a:gd name="T6" fmla="*/ 0 w 2250"/>
                    <a:gd name="T7" fmla="*/ 125 h 3750"/>
                    <a:gd name="T8" fmla="*/ 125 w 2250"/>
                    <a:gd name="T9" fmla="*/ 0 h 3750"/>
                    <a:gd name="T10" fmla="*/ 2125 w 2250"/>
                    <a:gd name="T11" fmla="*/ 0 h 3750"/>
                    <a:gd name="T12" fmla="*/ 2250 w 2250"/>
                    <a:gd name="T13" fmla="*/ 125 h 3750"/>
                    <a:gd name="T14" fmla="*/ 2250 w 2250"/>
                    <a:gd name="T15" fmla="*/ 3625 h 3750"/>
                    <a:gd name="T16" fmla="*/ 2125 w 2250"/>
                    <a:gd name="T17" fmla="*/ 3750 h 3750"/>
                    <a:gd name="T18" fmla="*/ 875 w 2250"/>
                    <a:gd name="T19" fmla="*/ 3250 h 3750"/>
                    <a:gd name="T20" fmla="*/ 1375 w 2250"/>
                    <a:gd name="T21" fmla="*/ 3250 h 3750"/>
                    <a:gd name="T22" fmla="*/ 1433 w 2250"/>
                    <a:gd name="T23" fmla="*/ 1453 h 3750"/>
                    <a:gd name="T24" fmla="*/ 817 w 2250"/>
                    <a:gd name="T25" fmla="*/ 1064 h 3750"/>
                    <a:gd name="T26" fmla="*/ 817 w 2250"/>
                    <a:gd name="T27" fmla="*/ 1843 h 3750"/>
                    <a:gd name="T28" fmla="*/ 1433 w 2250"/>
                    <a:gd name="T29" fmla="*/ 1453 h 37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2250" h="3750">
                      <a:moveTo>
                        <a:pt x="2125" y="3750"/>
                      </a:moveTo>
                      <a:cubicBezTo>
                        <a:pt x="125" y="3750"/>
                        <a:pt x="125" y="3750"/>
                        <a:pt x="125" y="3750"/>
                      </a:cubicBezTo>
                      <a:cubicBezTo>
                        <a:pt x="56" y="3750"/>
                        <a:pt x="0" y="3694"/>
                        <a:pt x="0" y="3625"/>
                      </a:cubicBezTo>
                      <a:cubicBezTo>
                        <a:pt x="0" y="125"/>
                        <a:pt x="0" y="125"/>
                        <a:pt x="0" y="125"/>
                      </a:cubicBezTo>
                      <a:cubicBezTo>
                        <a:pt x="0" y="56"/>
                        <a:pt x="56" y="0"/>
                        <a:pt x="125" y="0"/>
                      </a:cubicBezTo>
                      <a:cubicBezTo>
                        <a:pt x="2125" y="0"/>
                        <a:pt x="2125" y="0"/>
                        <a:pt x="2125" y="0"/>
                      </a:cubicBezTo>
                      <a:cubicBezTo>
                        <a:pt x="2194" y="0"/>
                        <a:pt x="2250" y="56"/>
                        <a:pt x="2250" y="125"/>
                      </a:cubicBezTo>
                      <a:cubicBezTo>
                        <a:pt x="2250" y="3625"/>
                        <a:pt x="2250" y="3625"/>
                        <a:pt x="2250" y="3625"/>
                      </a:cubicBezTo>
                      <a:cubicBezTo>
                        <a:pt x="2250" y="3694"/>
                        <a:pt x="2194" y="3750"/>
                        <a:pt x="2125" y="3750"/>
                      </a:cubicBezTo>
                      <a:close/>
                      <a:moveTo>
                        <a:pt x="875" y="3250"/>
                      </a:moveTo>
                      <a:cubicBezTo>
                        <a:pt x="1375" y="3250"/>
                        <a:pt x="1375" y="3250"/>
                        <a:pt x="1375" y="3250"/>
                      </a:cubicBezTo>
                      <a:moveTo>
                        <a:pt x="1433" y="1453"/>
                      </a:moveTo>
                      <a:cubicBezTo>
                        <a:pt x="817" y="1064"/>
                        <a:pt x="817" y="1064"/>
                        <a:pt x="817" y="1064"/>
                      </a:cubicBezTo>
                      <a:cubicBezTo>
                        <a:pt x="817" y="1843"/>
                        <a:pt x="817" y="1843"/>
                        <a:pt x="817" y="1843"/>
                      </a:cubicBezTo>
                      <a:lnTo>
                        <a:pt x="1433" y="1453"/>
                      </a:lnTo>
                      <a:close/>
                    </a:path>
                  </a:pathLst>
                </a:custGeom>
                <a:noFill/>
                <a:ln w="12700" cap="sq">
                  <a:solidFill>
                    <a:schemeClr val="bg1">
                      <a:lumMod val="75000"/>
                      <a:alpha val="25000"/>
                    </a:scheme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900">
                    <a:gradFill>
                      <a:gsLst>
                        <a:gs pos="0">
                          <a:srgbClr val="505050"/>
                        </a:gs>
                        <a:gs pos="100000">
                          <a:srgbClr val="505050"/>
                        </a:gs>
                      </a:gsLst>
                    </a:gradFill>
                  </a:endParaRPr>
                </a:p>
              </p:txBody>
            </p:sp>
          </p:grp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7F65B719-E35C-486E-8E1D-9155A6814D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9649389" y="138519"/>
              <a:ext cx="1055415" cy="818743"/>
              <a:chOff x="9649389" y="138519"/>
              <a:chExt cx="1055415" cy="818743"/>
            </a:xfrm>
          </p:grpSpPr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B20F0499-A290-46CA-AFDD-A835A14E0BCC}"/>
                  </a:ext>
                </a:extLst>
              </p:cNvPr>
              <p:cNvSpPr/>
              <p:nvPr/>
            </p:nvSpPr>
            <p:spPr bwMode="auto">
              <a:xfrm rot="17738030">
                <a:off x="9680743" y="138519"/>
                <a:ext cx="818743" cy="818743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0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56" name="Group 55">
                <a:extLst>
                  <a:ext uri="{FF2B5EF4-FFF2-40B4-BE49-F238E27FC236}">
                    <a16:creationId xmlns:a16="http://schemas.microsoft.com/office/drawing/2014/main" id="{E53B7D67-BD69-4880-A1B5-74D5CFE46FE6}"/>
                  </a:ext>
                </a:extLst>
              </p:cNvPr>
              <p:cNvGrpSpPr/>
              <p:nvPr/>
            </p:nvGrpSpPr>
            <p:grpSpPr>
              <a:xfrm>
                <a:off x="9649389" y="185254"/>
                <a:ext cx="1055415" cy="725273"/>
                <a:chOff x="9649389" y="185254"/>
                <a:chExt cx="1055415" cy="725273"/>
              </a:xfrm>
            </p:grpSpPr>
            <p:sp>
              <p:nvSpPr>
                <p:cNvPr id="57" name="Oval 56">
                  <a:extLst>
                    <a:ext uri="{FF2B5EF4-FFF2-40B4-BE49-F238E27FC236}">
                      <a16:creationId xmlns:a16="http://schemas.microsoft.com/office/drawing/2014/main" id="{47C73482-E3BB-4061-AE73-B66EA65A3043}"/>
                    </a:ext>
                  </a:extLst>
                </p:cNvPr>
                <p:cNvSpPr/>
                <p:nvPr/>
              </p:nvSpPr>
              <p:spPr bwMode="auto">
                <a:xfrm>
                  <a:off x="9727479" y="185254"/>
                  <a:ext cx="725272" cy="725273"/>
                </a:xfrm>
                <a:prstGeom prst="ellipse">
                  <a:avLst/>
                </a:prstGeom>
                <a:solidFill>
                  <a:srgbClr val="742774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none" lIns="0" tIns="4572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000">
                    <a:solidFill>
                      <a:srgbClr val="000000"/>
                    </a:solidFill>
                    <a:latin typeface="+mj-lt"/>
                  </a:endParaRPr>
                </a:p>
              </p:txBody>
            </p:sp>
            <p:sp>
              <p:nvSpPr>
                <p:cNvPr id="58" name="Freeform: Shape 57">
                  <a:extLst>
                    <a:ext uri="{FF2B5EF4-FFF2-40B4-BE49-F238E27FC236}">
                      <a16:creationId xmlns:a16="http://schemas.microsoft.com/office/drawing/2014/main" id="{B9406FA2-F925-4670-8A32-A91753EB1008}"/>
                    </a:ext>
                  </a:extLst>
                </p:cNvPr>
                <p:cNvSpPr/>
                <p:nvPr/>
              </p:nvSpPr>
              <p:spPr bwMode="auto">
                <a:xfrm rot="5592036">
                  <a:off x="10351019" y="439999"/>
                  <a:ext cx="456993" cy="250576"/>
                </a:xfrm>
                <a:custGeom>
                  <a:avLst/>
                  <a:gdLst>
                    <a:gd name="connsiteX0" fmla="*/ 0 w 1077304"/>
                    <a:gd name="connsiteY0" fmla="*/ 590702 h 590702"/>
                    <a:gd name="connsiteX1" fmla="*/ 545295 w 1077304"/>
                    <a:gd name="connsiteY1" fmla="*/ 0 h 590702"/>
                    <a:gd name="connsiteX2" fmla="*/ 1077304 w 1077304"/>
                    <a:gd name="connsiteY2" fmla="*/ 576310 h 590702"/>
                    <a:gd name="connsiteX3" fmla="*/ 1008142 w 1077304"/>
                    <a:gd name="connsiteY3" fmla="*/ 534571 h 590702"/>
                    <a:gd name="connsiteX4" fmla="*/ 918840 w 1077304"/>
                    <a:gd name="connsiteY4" fmla="*/ 492312 h 590702"/>
                    <a:gd name="connsiteX5" fmla="*/ 16806 w 1077304"/>
                    <a:gd name="connsiteY5" fmla="*/ 580220 h 590702"/>
                    <a:gd name="connsiteX6" fmla="*/ 2530 w 1077304"/>
                    <a:gd name="connsiteY6" fmla="*/ 590702 h 5907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077304" h="590702">
                      <a:moveTo>
                        <a:pt x="0" y="590702"/>
                      </a:moveTo>
                      <a:lnTo>
                        <a:pt x="545295" y="0"/>
                      </a:lnTo>
                      <a:lnTo>
                        <a:pt x="1077304" y="576310"/>
                      </a:lnTo>
                      <a:lnTo>
                        <a:pt x="1008142" y="534571"/>
                      </a:lnTo>
                      <a:cubicBezTo>
                        <a:pt x="979412" y="519145"/>
                        <a:pt x="949631" y="505024"/>
                        <a:pt x="918840" y="492312"/>
                      </a:cubicBezTo>
                      <a:cubicBezTo>
                        <a:pt x="610938" y="365195"/>
                        <a:pt x="275066" y="409124"/>
                        <a:pt x="16806" y="580220"/>
                      </a:cubicBezTo>
                      <a:lnTo>
                        <a:pt x="2530" y="59070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none" lIns="182880" tIns="146304" rIns="182880" bIns="14630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0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59" name="Rectangle 58">
                  <a:extLst>
                    <a:ext uri="{FF2B5EF4-FFF2-40B4-BE49-F238E27FC236}">
                      <a16:creationId xmlns:a16="http://schemas.microsoft.com/office/drawing/2014/main" id="{EBF83572-E795-4D5D-A551-B67CB0CC4B10}"/>
                    </a:ext>
                  </a:extLst>
                </p:cNvPr>
                <p:cNvSpPr/>
                <p:nvPr/>
              </p:nvSpPr>
              <p:spPr>
                <a:xfrm>
                  <a:off x="9649389" y="273050"/>
                  <a:ext cx="881452" cy="549680"/>
                </a:xfrm>
                <a:prstGeom prst="rect">
                  <a:avLst/>
                </a:prstGeom>
              </p:spPr>
              <p:txBody>
                <a:bodyPr wrap="none" lIns="0" tIns="0" rIns="0" bIns="0" anchor="ctr">
                  <a:noAutofit/>
                </a:bodyPr>
                <a:lstStyle/>
                <a:p>
                  <a:pPr lvl="0" algn="ctr"/>
                  <a:r>
                    <a:rPr lang="en-US" sz="1000" dirty="0">
                      <a:solidFill>
                        <a:schemeClr val="bg1"/>
                      </a:solidFill>
                      <a:latin typeface="Segoe UI Semibold"/>
                      <a:ea typeface="Segoe UI" pitchFamily="34" charset="0"/>
                      <a:cs typeface="Segoe UI" pitchFamily="34" charset="0"/>
                    </a:rPr>
                    <a:t>Model-</a:t>
                  </a:r>
                  <a:br>
                    <a:rPr lang="en-US" sz="1000" dirty="0">
                      <a:solidFill>
                        <a:schemeClr val="bg1"/>
                      </a:solidFill>
                      <a:latin typeface="Segoe UI Semibold"/>
                      <a:ea typeface="Segoe UI" pitchFamily="34" charset="0"/>
                      <a:cs typeface="Segoe UI" pitchFamily="34" charset="0"/>
                    </a:rPr>
                  </a:br>
                  <a:r>
                    <a:rPr lang="en-US" sz="1000" dirty="0">
                      <a:solidFill>
                        <a:schemeClr val="bg1"/>
                      </a:solidFill>
                      <a:latin typeface="Segoe UI Semibold"/>
                      <a:ea typeface="Segoe UI" pitchFamily="34" charset="0"/>
                      <a:cs typeface="Segoe UI" pitchFamily="34" charset="0"/>
                    </a:rPr>
                    <a:t>driven</a:t>
                  </a:r>
                </a:p>
                <a:p>
                  <a:pPr lvl="0" algn="ctr"/>
                  <a:r>
                    <a:rPr lang="en-US" sz="1000" dirty="0">
                      <a:solidFill>
                        <a:schemeClr val="bg1"/>
                      </a:solidFill>
                      <a:latin typeface="Segoe UI Semibold"/>
                      <a:ea typeface="Segoe UI" pitchFamily="34" charset="0"/>
                      <a:cs typeface="Segoe UI" pitchFamily="34" charset="0"/>
                    </a:rPr>
                    <a:t>App</a:t>
                  </a:r>
                </a:p>
              </p:txBody>
            </p:sp>
            <p:sp>
              <p:nvSpPr>
                <p:cNvPr id="60" name="Graphic 217">
                  <a:extLst>
                    <a:ext uri="{FF2B5EF4-FFF2-40B4-BE49-F238E27FC236}">
                      <a16:creationId xmlns:a16="http://schemas.microsoft.com/office/drawing/2014/main" id="{B5546DB8-C642-436D-87D7-5E2CFF4EF959}"/>
                    </a:ext>
                  </a:extLst>
                </p:cNvPr>
                <p:cNvSpPr/>
                <p:nvPr/>
              </p:nvSpPr>
              <p:spPr>
                <a:xfrm>
                  <a:off x="9876278" y="371475"/>
                  <a:ext cx="427674" cy="352830"/>
                </a:xfrm>
                <a:custGeom>
                  <a:avLst/>
                  <a:gdLst>
                    <a:gd name="connsiteX0" fmla="*/ 176974 w 381000"/>
                    <a:gd name="connsiteY0" fmla="*/ 0 h 314325"/>
                    <a:gd name="connsiteX1" fmla="*/ 382048 w 381000"/>
                    <a:gd name="connsiteY1" fmla="*/ 68771 h 314325"/>
                    <a:gd name="connsiteX2" fmla="*/ 382048 w 381000"/>
                    <a:gd name="connsiteY2" fmla="*/ 239744 h 314325"/>
                    <a:gd name="connsiteX3" fmla="*/ 176974 w 381000"/>
                    <a:gd name="connsiteY3" fmla="*/ 318611 h 314325"/>
                    <a:gd name="connsiteX4" fmla="*/ 176974 w 381000"/>
                    <a:gd name="connsiteY4" fmla="*/ 0 h 314325"/>
                    <a:gd name="connsiteX5" fmla="*/ 176974 w 381000"/>
                    <a:gd name="connsiteY5" fmla="*/ 0 h 314325"/>
                    <a:gd name="connsiteX6" fmla="*/ 134207 w 381000"/>
                    <a:gd name="connsiteY6" fmla="*/ 0 h 314325"/>
                    <a:gd name="connsiteX7" fmla="*/ 0 w 381000"/>
                    <a:gd name="connsiteY7" fmla="*/ 68675 h 314325"/>
                    <a:gd name="connsiteX8" fmla="*/ 0 w 381000"/>
                    <a:gd name="connsiteY8" fmla="*/ 68675 h 314325"/>
                    <a:gd name="connsiteX9" fmla="*/ 0 w 381000"/>
                    <a:gd name="connsiteY9" fmla="*/ 68675 h 314325"/>
                    <a:gd name="connsiteX10" fmla="*/ 0 w 381000"/>
                    <a:gd name="connsiteY10" fmla="*/ 239649 h 314325"/>
                    <a:gd name="connsiteX11" fmla="*/ 134207 w 381000"/>
                    <a:gd name="connsiteY11" fmla="*/ 318516 h 314325"/>
                    <a:gd name="connsiteX12" fmla="*/ 32480 w 381000"/>
                    <a:gd name="connsiteY12" fmla="*/ 104394 h 314325"/>
                    <a:gd name="connsiteX13" fmla="*/ 32480 w 381000"/>
                    <a:gd name="connsiteY13" fmla="*/ 213170 h 314325"/>
                    <a:gd name="connsiteX14" fmla="*/ 74486 w 381000"/>
                    <a:gd name="connsiteY14" fmla="*/ 82010 h 314325"/>
                    <a:gd name="connsiteX15" fmla="*/ 74486 w 381000"/>
                    <a:gd name="connsiteY15" fmla="*/ 237458 h 314325"/>
                    <a:gd name="connsiteX16" fmla="*/ 116491 w 381000"/>
                    <a:gd name="connsiteY16" fmla="*/ 69533 h 314325"/>
                    <a:gd name="connsiteX17" fmla="*/ 116491 w 381000"/>
                    <a:gd name="connsiteY17" fmla="*/ 252317 h 314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381000" h="314325">
                      <a:moveTo>
                        <a:pt x="176974" y="0"/>
                      </a:moveTo>
                      <a:lnTo>
                        <a:pt x="382048" y="68771"/>
                      </a:lnTo>
                      <a:lnTo>
                        <a:pt x="382048" y="239744"/>
                      </a:lnTo>
                      <a:lnTo>
                        <a:pt x="176974" y="318611"/>
                      </a:lnTo>
                      <a:lnTo>
                        <a:pt x="176974" y="0"/>
                      </a:lnTo>
                      <a:lnTo>
                        <a:pt x="176974" y="0"/>
                      </a:lnTo>
                      <a:close/>
                      <a:moveTo>
                        <a:pt x="134207" y="0"/>
                      </a:moveTo>
                      <a:lnTo>
                        <a:pt x="0" y="68675"/>
                      </a:lnTo>
                      <a:lnTo>
                        <a:pt x="0" y="68675"/>
                      </a:lnTo>
                      <a:lnTo>
                        <a:pt x="0" y="68675"/>
                      </a:lnTo>
                      <a:lnTo>
                        <a:pt x="0" y="239649"/>
                      </a:lnTo>
                      <a:lnTo>
                        <a:pt x="134207" y="318516"/>
                      </a:lnTo>
                      <a:moveTo>
                        <a:pt x="32480" y="104394"/>
                      </a:moveTo>
                      <a:lnTo>
                        <a:pt x="32480" y="213170"/>
                      </a:lnTo>
                      <a:moveTo>
                        <a:pt x="74486" y="82010"/>
                      </a:moveTo>
                      <a:lnTo>
                        <a:pt x="74486" y="237458"/>
                      </a:lnTo>
                      <a:moveTo>
                        <a:pt x="116491" y="69533"/>
                      </a:moveTo>
                      <a:lnTo>
                        <a:pt x="116491" y="252317"/>
                      </a:lnTo>
                    </a:path>
                  </a:pathLst>
                </a:custGeom>
                <a:noFill/>
                <a:ln w="12700" cap="sq">
                  <a:solidFill>
                    <a:schemeClr val="bg1">
                      <a:lumMod val="75000"/>
                      <a:alpha val="2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F50DFB93-A8E6-4DCF-8E4A-217033AD07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10813293" y="138519"/>
              <a:ext cx="1024061" cy="818743"/>
              <a:chOff x="10813293" y="138519"/>
              <a:chExt cx="1024061" cy="818743"/>
            </a:xfrm>
          </p:grpSpPr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D173ACC5-2045-47BB-90E3-6607C2BC806E}"/>
                  </a:ext>
                </a:extLst>
              </p:cNvPr>
              <p:cNvSpPr/>
              <p:nvPr/>
            </p:nvSpPr>
            <p:spPr bwMode="auto">
              <a:xfrm rot="17738030">
                <a:off x="10813293" y="138519"/>
                <a:ext cx="818743" cy="818743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0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DF3FD78A-86C4-4E22-9415-713201DDCB31}"/>
                  </a:ext>
                </a:extLst>
              </p:cNvPr>
              <p:cNvGrpSpPr/>
              <p:nvPr/>
            </p:nvGrpSpPr>
            <p:grpSpPr>
              <a:xfrm>
                <a:off x="10860028" y="185254"/>
                <a:ext cx="977326" cy="725273"/>
                <a:chOff x="10860028" y="185254"/>
                <a:chExt cx="977326" cy="725273"/>
              </a:xfrm>
            </p:grpSpPr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3B790EEF-1DF0-45E8-A150-D89BD231B2FC}"/>
                    </a:ext>
                  </a:extLst>
                </p:cNvPr>
                <p:cNvSpPr/>
                <p:nvPr/>
              </p:nvSpPr>
              <p:spPr bwMode="auto">
                <a:xfrm>
                  <a:off x="10860028" y="185254"/>
                  <a:ext cx="725272" cy="725273"/>
                </a:xfrm>
                <a:prstGeom prst="ellipse">
                  <a:avLst/>
                </a:prstGeom>
                <a:solidFill>
                  <a:srgbClr val="742774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none" lIns="0" tIns="4572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000">
                    <a:solidFill>
                      <a:srgbClr val="000000"/>
                    </a:solidFill>
                    <a:latin typeface="+mj-lt"/>
                  </a:endParaRPr>
                </a:p>
              </p:txBody>
            </p:sp>
            <p:sp>
              <p:nvSpPr>
                <p:cNvPr id="46" name="Freeform: Shape 45">
                  <a:extLst>
                    <a:ext uri="{FF2B5EF4-FFF2-40B4-BE49-F238E27FC236}">
                      <a16:creationId xmlns:a16="http://schemas.microsoft.com/office/drawing/2014/main" id="{B57F6198-9ACA-432B-956A-4C83F4B20F26}"/>
                    </a:ext>
                  </a:extLst>
                </p:cNvPr>
                <p:cNvSpPr/>
                <p:nvPr/>
              </p:nvSpPr>
              <p:spPr bwMode="auto">
                <a:xfrm rot="5592036">
                  <a:off x="11483569" y="439999"/>
                  <a:ext cx="456993" cy="250576"/>
                </a:xfrm>
                <a:custGeom>
                  <a:avLst/>
                  <a:gdLst>
                    <a:gd name="connsiteX0" fmla="*/ 0 w 1077304"/>
                    <a:gd name="connsiteY0" fmla="*/ 590702 h 590702"/>
                    <a:gd name="connsiteX1" fmla="*/ 545295 w 1077304"/>
                    <a:gd name="connsiteY1" fmla="*/ 0 h 590702"/>
                    <a:gd name="connsiteX2" fmla="*/ 1077304 w 1077304"/>
                    <a:gd name="connsiteY2" fmla="*/ 576310 h 590702"/>
                    <a:gd name="connsiteX3" fmla="*/ 1008142 w 1077304"/>
                    <a:gd name="connsiteY3" fmla="*/ 534571 h 590702"/>
                    <a:gd name="connsiteX4" fmla="*/ 918840 w 1077304"/>
                    <a:gd name="connsiteY4" fmla="*/ 492312 h 590702"/>
                    <a:gd name="connsiteX5" fmla="*/ 16806 w 1077304"/>
                    <a:gd name="connsiteY5" fmla="*/ 580220 h 590702"/>
                    <a:gd name="connsiteX6" fmla="*/ 2530 w 1077304"/>
                    <a:gd name="connsiteY6" fmla="*/ 590702 h 5907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077304" h="590702">
                      <a:moveTo>
                        <a:pt x="0" y="590702"/>
                      </a:moveTo>
                      <a:lnTo>
                        <a:pt x="545295" y="0"/>
                      </a:lnTo>
                      <a:lnTo>
                        <a:pt x="1077304" y="576310"/>
                      </a:lnTo>
                      <a:lnTo>
                        <a:pt x="1008142" y="534571"/>
                      </a:lnTo>
                      <a:cubicBezTo>
                        <a:pt x="979412" y="519145"/>
                        <a:pt x="949631" y="505024"/>
                        <a:pt x="918840" y="492312"/>
                      </a:cubicBezTo>
                      <a:cubicBezTo>
                        <a:pt x="610938" y="365195"/>
                        <a:pt x="275066" y="409124"/>
                        <a:pt x="16806" y="580220"/>
                      </a:cubicBezTo>
                      <a:lnTo>
                        <a:pt x="2530" y="59070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none" lIns="182880" tIns="146304" rIns="182880" bIns="14630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0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7" name="Rectangle 46">
                  <a:extLst>
                    <a:ext uri="{FF2B5EF4-FFF2-40B4-BE49-F238E27FC236}">
                      <a16:creationId xmlns:a16="http://schemas.microsoft.com/office/drawing/2014/main" id="{94EE2553-A626-48B9-A08C-658AFA2BE958}"/>
                    </a:ext>
                  </a:extLst>
                </p:cNvPr>
                <p:cNvSpPr/>
                <p:nvPr/>
              </p:nvSpPr>
              <p:spPr>
                <a:xfrm>
                  <a:off x="10896208" y="373780"/>
                  <a:ext cx="652913" cy="348220"/>
                </a:xfrm>
                <a:prstGeom prst="rect">
                  <a:avLst/>
                </a:prstGeom>
              </p:spPr>
              <p:txBody>
                <a:bodyPr wrap="none" lIns="0" tIns="0" rIns="0" bIns="0" anchor="ctr">
                  <a:noAutofit/>
                </a:bodyPr>
                <a:lstStyle/>
                <a:p>
                  <a:pPr lvl="0" algn="ctr">
                    <a:lnSpc>
                      <a:spcPct val="90000"/>
                    </a:lnSpc>
                  </a:pPr>
                  <a:r>
                    <a:rPr lang="en-US" sz="1000" dirty="0">
                      <a:solidFill>
                        <a:schemeClr val="bg1"/>
                      </a:solidFill>
                      <a:latin typeface="Segoe UI Semibold"/>
                      <a:ea typeface="Segoe UI" pitchFamily="34" charset="0"/>
                      <a:cs typeface="Segoe UI" pitchFamily="34" charset="0"/>
                    </a:rPr>
                    <a:t>Power</a:t>
                  </a:r>
                  <a:br>
                    <a:rPr lang="en-US" sz="1000" dirty="0">
                      <a:solidFill>
                        <a:schemeClr val="bg1"/>
                      </a:solidFill>
                      <a:latin typeface="Segoe UI Semibold"/>
                      <a:ea typeface="Segoe UI" pitchFamily="34" charset="0"/>
                      <a:cs typeface="Segoe UI" pitchFamily="34" charset="0"/>
                    </a:rPr>
                  </a:br>
                  <a:r>
                    <a:rPr lang="en-US" sz="1000" dirty="0">
                      <a:solidFill>
                        <a:schemeClr val="bg1"/>
                      </a:solidFill>
                      <a:latin typeface="Segoe UI Semibold"/>
                      <a:ea typeface="Segoe UI" pitchFamily="34" charset="0"/>
                      <a:cs typeface="Segoe UI" pitchFamily="34" charset="0"/>
                    </a:rPr>
                    <a:t>Automate</a:t>
                  </a:r>
                </a:p>
              </p:txBody>
            </p:sp>
            <p:grpSp>
              <p:nvGrpSpPr>
                <p:cNvPr id="48" name="Group 47">
                  <a:extLst>
                    <a:ext uri="{FF2B5EF4-FFF2-40B4-BE49-F238E27FC236}">
                      <a16:creationId xmlns:a16="http://schemas.microsoft.com/office/drawing/2014/main" id="{6CB377E8-CAE5-46EF-A513-694F28E55118}"/>
                    </a:ext>
                  </a:extLst>
                </p:cNvPr>
                <p:cNvGrpSpPr/>
                <p:nvPr/>
              </p:nvGrpSpPr>
              <p:grpSpPr>
                <a:xfrm>
                  <a:off x="11064379" y="352673"/>
                  <a:ext cx="316570" cy="390434"/>
                  <a:chOff x="9753584" y="2983718"/>
                  <a:chExt cx="722084" cy="890566"/>
                </a:xfrm>
              </p:grpSpPr>
              <p:sp>
                <p:nvSpPr>
                  <p:cNvPr id="50" name="Freeform: Shape 49">
                    <a:extLst>
                      <a:ext uri="{FF2B5EF4-FFF2-40B4-BE49-F238E27FC236}">
                        <a16:creationId xmlns:a16="http://schemas.microsoft.com/office/drawing/2014/main" id="{9E309DE1-0F8B-4765-A5B9-56B14A6ACFFA}"/>
                      </a:ext>
                    </a:extLst>
                  </p:cNvPr>
                  <p:cNvSpPr/>
                  <p:nvPr/>
                </p:nvSpPr>
                <p:spPr>
                  <a:xfrm>
                    <a:off x="9753584" y="3152202"/>
                    <a:ext cx="722084" cy="722082"/>
                  </a:xfrm>
                  <a:custGeom>
                    <a:avLst/>
                    <a:gdLst>
                      <a:gd name="connsiteX0" fmla="*/ 75928 w 200025"/>
                      <a:gd name="connsiteY0" fmla="*/ 7348 h 200025"/>
                      <a:gd name="connsiteX1" fmla="*/ 7348 w 200025"/>
                      <a:gd name="connsiteY1" fmla="*/ 99741 h 200025"/>
                      <a:gd name="connsiteX2" fmla="*/ 103551 w 200025"/>
                      <a:gd name="connsiteY2" fmla="*/ 195943 h 200025"/>
                      <a:gd name="connsiteX3" fmla="*/ 199753 w 200025"/>
                      <a:gd name="connsiteY3" fmla="*/ 99741 h 200025"/>
                      <a:gd name="connsiteX4" fmla="*/ 131173 w 200025"/>
                      <a:gd name="connsiteY4" fmla="*/ 7348 h 2000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0025" h="200025">
                        <a:moveTo>
                          <a:pt x="75928" y="7348"/>
                        </a:moveTo>
                        <a:cubicBezTo>
                          <a:pt x="35923" y="18778"/>
                          <a:pt x="7348" y="55926"/>
                          <a:pt x="7348" y="99741"/>
                        </a:cubicBezTo>
                        <a:cubicBezTo>
                          <a:pt x="7348" y="153081"/>
                          <a:pt x="50211" y="195943"/>
                          <a:pt x="103551" y="195943"/>
                        </a:cubicBezTo>
                        <a:cubicBezTo>
                          <a:pt x="156891" y="195943"/>
                          <a:pt x="199753" y="153081"/>
                          <a:pt x="199753" y="99741"/>
                        </a:cubicBezTo>
                        <a:cubicBezTo>
                          <a:pt x="199753" y="55926"/>
                          <a:pt x="171178" y="19731"/>
                          <a:pt x="131173" y="7348"/>
                        </a:cubicBezTo>
                      </a:path>
                    </a:pathLst>
                  </a:custGeom>
                  <a:noFill/>
                  <a:ln w="12700" cap="sq">
                    <a:solidFill>
                      <a:schemeClr val="bg1">
                        <a:lumMod val="75000"/>
                        <a:alpha val="25000"/>
                      </a:schemeClr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900">
                      <a:gradFill>
                        <a:gsLst>
                          <a:gs pos="0">
                            <a:srgbClr val="505050"/>
                          </a:gs>
                          <a:gs pos="100000">
                            <a:srgbClr val="505050"/>
                          </a:gs>
                        </a:gsLst>
                        <a:lin ang="5400000" scaled="1"/>
                      </a:gradFill>
                    </a:endParaRPr>
                  </a:p>
                </p:txBody>
              </p:sp>
              <p:sp>
                <p:nvSpPr>
                  <p:cNvPr id="54" name="Freeform: Shape 53">
                    <a:extLst>
                      <a:ext uri="{FF2B5EF4-FFF2-40B4-BE49-F238E27FC236}">
                        <a16:creationId xmlns:a16="http://schemas.microsoft.com/office/drawing/2014/main" id="{0CCD373D-6C0C-4B37-9C82-8CD177424D52}"/>
                      </a:ext>
                    </a:extLst>
                  </p:cNvPr>
                  <p:cNvSpPr/>
                  <p:nvPr/>
                </p:nvSpPr>
                <p:spPr>
                  <a:xfrm>
                    <a:off x="10100874" y="2983718"/>
                    <a:ext cx="34385" cy="550158"/>
                  </a:xfrm>
                  <a:custGeom>
                    <a:avLst/>
                    <a:gdLst>
                      <a:gd name="connsiteX0" fmla="*/ 7348 w 9525"/>
                      <a:gd name="connsiteY0" fmla="*/ 145461 h 152400"/>
                      <a:gd name="connsiteX1" fmla="*/ 7348 w 9525"/>
                      <a:gd name="connsiteY1" fmla="*/ 7348 h 152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9525" h="152400">
                        <a:moveTo>
                          <a:pt x="7348" y="145461"/>
                        </a:moveTo>
                        <a:lnTo>
                          <a:pt x="7348" y="7348"/>
                        </a:lnTo>
                      </a:path>
                    </a:pathLst>
                  </a:custGeom>
                  <a:noFill/>
                  <a:ln w="12700" cap="sq">
                    <a:solidFill>
                      <a:schemeClr val="bg1">
                        <a:lumMod val="75000"/>
                        <a:alpha val="25000"/>
                      </a:schemeClr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900">
                      <a:gradFill>
                        <a:gsLst>
                          <a:gs pos="0">
                            <a:srgbClr val="505050"/>
                          </a:gs>
                          <a:gs pos="100000">
                            <a:srgbClr val="505050"/>
                          </a:gs>
                        </a:gsLst>
                        <a:lin ang="5400000" scaled="1"/>
                      </a:gradFill>
                    </a:endParaRPr>
                  </a:p>
                </p:txBody>
              </p:sp>
            </p:grpSp>
          </p:grp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125BE274-13B6-471E-A9B6-FBAA04AF22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7363808" y="97077"/>
              <a:ext cx="1084871" cy="901628"/>
              <a:chOff x="7415641" y="1662519"/>
              <a:chExt cx="985138" cy="818743"/>
            </a:xfrm>
          </p:grpSpPr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A27BB9EB-9339-47EE-BCCF-682230C91EF0}"/>
                  </a:ext>
                </a:extLst>
              </p:cNvPr>
              <p:cNvSpPr/>
              <p:nvPr/>
            </p:nvSpPr>
            <p:spPr bwMode="auto">
              <a:xfrm rot="17738030">
                <a:off x="7415641" y="1662519"/>
                <a:ext cx="818743" cy="818743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05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DB864580-4992-431B-9B79-6E2567191B8E}"/>
                  </a:ext>
                </a:extLst>
              </p:cNvPr>
              <p:cNvSpPr/>
              <p:nvPr/>
            </p:nvSpPr>
            <p:spPr bwMode="auto">
              <a:xfrm rot="5592036">
                <a:off x="8046994" y="1963999"/>
                <a:ext cx="456993" cy="250576"/>
              </a:xfrm>
              <a:custGeom>
                <a:avLst/>
                <a:gdLst>
                  <a:gd name="connsiteX0" fmla="*/ 0 w 1077304"/>
                  <a:gd name="connsiteY0" fmla="*/ 590702 h 590702"/>
                  <a:gd name="connsiteX1" fmla="*/ 545295 w 1077304"/>
                  <a:gd name="connsiteY1" fmla="*/ 0 h 590702"/>
                  <a:gd name="connsiteX2" fmla="*/ 1077304 w 1077304"/>
                  <a:gd name="connsiteY2" fmla="*/ 576310 h 590702"/>
                  <a:gd name="connsiteX3" fmla="*/ 1008142 w 1077304"/>
                  <a:gd name="connsiteY3" fmla="*/ 534571 h 590702"/>
                  <a:gd name="connsiteX4" fmla="*/ 918840 w 1077304"/>
                  <a:gd name="connsiteY4" fmla="*/ 492312 h 590702"/>
                  <a:gd name="connsiteX5" fmla="*/ 16806 w 1077304"/>
                  <a:gd name="connsiteY5" fmla="*/ 580220 h 590702"/>
                  <a:gd name="connsiteX6" fmla="*/ 2530 w 1077304"/>
                  <a:gd name="connsiteY6" fmla="*/ 590702 h 5907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77304" h="590702">
                    <a:moveTo>
                      <a:pt x="0" y="590702"/>
                    </a:moveTo>
                    <a:lnTo>
                      <a:pt x="545295" y="0"/>
                    </a:lnTo>
                    <a:lnTo>
                      <a:pt x="1077304" y="576310"/>
                    </a:lnTo>
                    <a:lnTo>
                      <a:pt x="1008142" y="534571"/>
                    </a:lnTo>
                    <a:cubicBezTo>
                      <a:pt x="979412" y="519145"/>
                      <a:pt x="949631" y="505024"/>
                      <a:pt x="918840" y="492312"/>
                    </a:cubicBezTo>
                    <a:cubicBezTo>
                      <a:pt x="610938" y="365195"/>
                      <a:pt x="275066" y="409124"/>
                      <a:pt x="16806" y="580220"/>
                    </a:cubicBezTo>
                    <a:lnTo>
                      <a:pt x="2530" y="590702"/>
                    </a:lnTo>
                    <a:close/>
                  </a:path>
                </a:pathLst>
              </a:custGeom>
              <a:solidFill>
                <a:schemeClr val="bg1">
                  <a:alpha val="90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05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C7A1B41B-BEB4-42FC-A9E5-3E8B3C0D6C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10760103" y="97077"/>
              <a:ext cx="1084871" cy="901628"/>
              <a:chOff x="7415641" y="1662519"/>
              <a:chExt cx="985138" cy="818743"/>
            </a:xfrm>
          </p:grpSpPr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63B6B088-E083-44AF-ACDC-0019C95D2FDD}"/>
                  </a:ext>
                </a:extLst>
              </p:cNvPr>
              <p:cNvSpPr/>
              <p:nvPr/>
            </p:nvSpPr>
            <p:spPr bwMode="auto">
              <a:xfrm rot="17738030">
                <a:off x="7415641" y="1662519"/>
                <a:ext cx="818743" cy="818743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05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07B86C39-16D1-44B9-84A4-BF55B5F659D9}"/>
                  </a:ext>
                </a:extLst>
              </p:cNvPr>
              <p:cNvSpPr/>
              <p:nvPr/>
            </p:nvSpPr>
            <p:spPr bwMode="auto">
              <a:xfrm rot="5592036">
                <a:off x="8046994" y="1963999"/>
                <a:ext cx="456993" cy="250576"/>
              </a:xfrm>
              <a:custGeom>
                <a:avLst/>
                <a:gdLst>
                  <a:gd name="connsiteX0" fmla="*/ 0 w 1077304"/>
                  <a:gd name="connsiteY0" fmla="*/ 590702 h 590702"/>
                  <a:gd name="connsiteX1" fmla="*/ 545295 w 1077304"/>
                  <a:gd name="connsiteY1" fmla="*/ 0 h 590702"/>
                  <a:gd name="connsiteX2" fmla="*/ 1077304 w 1077304"/>
                  <a:gd name="connsiteY2" fmla="*/ 576310 h 590702"/>
                  <a:gd name="connsiteX3" fmla="*/ 1008142 w 1077304"/>
                  <a:gd name="connsiteY3" fmla="*/ 534571 h 590702"/>
                  <a:gd name="connsiteX4" fmla="*/ 918840 w 1077304"/>
                  <a:gd name="connsiteY4" fmla="*/ 492312 h 590702"/>
                  <a:gd name="connsiteX5" fmla="*/ 16806 w 1077304"/>
                  <a:gd name="connsiteY5" fmla="*/ 580220 h 590702"/>
                  <a:gd name="connsiteX6" fmla="*/ 2530 w 1077304"/>
                  <a:gd name="connsiteY6" fmla="*/ 590702 h 5907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77304" h="590702">
                    <a:moveTo>
                      <a:pt x="0" y="590702"/>
                    </a:moveTo>
                    <a:lnTo>
                      <a:pt x="545295" y="0"/>
                    </a:lnTo>
                    <a:lnTo>
                      <a:pt x="1077304" y="576310"/>
                    </a:lnTo>
                    <a:lnTo>
                      <a:pt x="1008142" y="534571"/>
                    </a:lnTo>
                    <a:cubicBezTo>
                      <a:pt x="979412" y="519145"/>
                      <a:pt x="949631" y="505024"/>
                      <a:pt x="918840" y="492312"/>
                    </a:cubicBezTo>
                    <a:cubicBezTo>
                      <a:pt x="610938" y="365195"/>
                      <a:pt x="275066" y="409124"/>
                      <a:pt x="16806" y="580220"/>
                    </a:cubicBezTo>
                    <a:lnTo>
                      <a:pt x="2530" y="590702"/>
                    </a:lnTo>
                    <a:close/>
                  </a:path>
                </a:pathLst>
              </a:custGeom>
              <a:solidFill>
                <a:schemeClr val="bg1">
                  <a:alpha val="90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05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F24158E2-A1F5-40BE-95CA-442D593B7B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9634149" y="97077"/>
              <a:ext cx="1084871" cy="901628"/>
              <a:chOff x="7415641" y="1662519"/>
              <a:chExt cx="985138" cy="818743"/>
            </a:xfrm>
          </p:grpSpPr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7ED8C616-F93E-403A-A55C-7FD38275EE38}"/>
                  </a:ext>
                </a:extLst>
              </p:cNvPr>
              <p:cNvSpPr/>
              <p:nvPr/>
            </p:nvSpPr>
            <p:spPr bwMode="auto">
              <a:xfrm rot="17738030">
                <a:off x="7415641" y="1662519"/>
                <a:ext cx="818743" cy="818743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05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888A1A3E-C6D4-4440-B68C-AF2929483AC9}"/>
                  </a:ext>
                </a:extLst>
              </p:cNvPr>
              <p:cNvSpPr/>
              <p:nvPr/>
            </p:nvSpPr>
            <p:spPr bwMode="auto">
              <a:xfrm rot="5592036">
                <a:off x="8046994" y="1963999"/>
                <a:ext cx="456993" cy="250576"/>
              </a:xfrm>
              <a:custGeom>
                <a:avLst/>
                <a:gdLst>
                  <a:gd name="connsiteX0" fmla="*/ 0 w 1077304"/>
                  <a:gd name="connsiteY0" fmla="*/ 590702 h 590702"/>
                  <a:gd name="connsiteX1" fmla="*/ 545295 w 1077304"/>
                  <a:gd name="connsiteY1" fmla="*/ 0 h 590702"/>
                  <a:gd name="connsiteX2" fmla="*/ 1077304 w 1077304"/>
                  <a:gd name="connsiteY2" fmla="*/ 576310 h 590702"/>
                  <a:gd name="connsiteX3" fmla="*/ 1008142 w 1077304"/>
                  <a:gd name="connsiteY3" fmla="*/ 534571 h 590702"/>
                  <a:gd name="connsiteX4" fmla="*/ 918840 w 1077304"/>
                  <a:gd name="connsiteY4" fmla="*/ 492312 h 590702"/>
                  <a:gd name="connsiteX5" fmla="*/ 16806 w 1077304"/>
                  <a:gd name="connsiteY5" fmla="*/ 580220 h 590702"/>
                  <a:gd name="connsiteX6" fmla="*/ 2530 w 1077304"/>
                  <a:gd name="connsiteY6" fmla="*/ 590702 h 5907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77304" h="590702">
                    <a:moveTo>
                      <a:pt x="0" y="590702"/>
                    </a:moveTo>
                    <a:lnTo>
                      <a:pt x="545295" y="0"/>
                    </a:lnTo>
                    <a:lnTo>
                      <a:pt x="1077304" y="576310"/>
                    </a:lnTo>
                    <a:lnTo>
                      <a:pt x="1008142" y="534571"/>
                    </a:lnTo>
                    <a:cubicBezTo>
                      <a:pt x="979412" y="519145"/>
                      <a:pt x="949631" y="505024"/>
                      <a:pt x="918840" y="492312"/>
                    </a:cubicBezTo>
                    <a:cubicBezTo>
                      <a:pt x="610938" y="365195"/>
                      <a:pt x="275066" y="409124"/>
                      <a:pt x="16806" y="580220"/>
                    </a:cubicBezTo>
                    <a:lnTo>
                      <a:pt x="2530" y="590702"/>
                    </a:lnTo>
                    <a:close/>
                  </a:path>
                </a:pathLst>
              </a:custGeom>
              <a:solidFill>
                <a:schemeClr val="bg1">
                  <a:alpha val="90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05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</p:grpSp>
      </p:grpSp>
      <p:sp>
        <p:nvSpPr>
          <p:cNvPr id="135" name="Freeform: Shape 134">
            <a:extLst>
              <a:ext uri="{FF2B5EF4-FFF2-40B4-BE49-F238E27FC236}">
                <a16:creationId xmlns:a16="http://schemas.microsoft.com/office/drawing/2014/main" id="{B267BC08-126A-41C6-AA42-435F08BF76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5400000" flipH="1">
            <a:off x="-491629" y="6386982"/>
            <a:ext cx="1887654" cy="904397"/>
          </a:xfrm>
          <a:custGeom>
            <a:avLst/>
            <a:gdLst>
              <a:gd name="connsiteX0" fmla="*/ 1887654 w 1887654"/>
              <a:gd name="connsiteY0" fmla="*/ 904397 h 904397"/>
              <a:gd name="connsiteX1" fmla="*/ 925008 w 1887654"/>
              <a:gd name="connsiteY1" fmla="*/ 0 h 904397"/>
              <a:gd name="connsiteX2" fmla="*/ 925008 w 1887654"/>
              <a:gd name="connsiteY2" fmla="*/ 904395 h 904397"/>
              <a:gd name="connsiteX3" fmla="*/ 2 w 1887654"/>
              <a:gd name="connsiteY3" fmla="*/ 904395 h 904397"/>
              <a:gd name="connsiteX4" fmla="*/ 0 w 1887654"/>
              <a:gd name="connsiteY4" fmla="*/ 904397 h 904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87654" h="904397">
                <a:moveTo>
                  <a:pt x="1887654" y="904397"/>
                </a:moveTo>
                <a:lnTo>
                  <a:pt x="925008" y="0"/>
                </a:lnTo>
                <a:lnTo>
                  <a:pt x="925008" y="904395"/>
                </a:lnTo>
                <a:lnTo>
                  <a:pt x="2" y="904395"/>
                </a:lnTo>
                <a:lnTo>
                  <a:pt x="0" y="904397"/>
                </a:lnTo>
                <a:close/>
              </a:path>
            </a:pathLst>
          </a:custGeom>
          <a:solidFill>
            <a:srgbClr val="74277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IN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0116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F51FC71-E6E8-4510-9346-DBC49F8ADA7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04800" y="2403474"/>
            <a:ext cx="11586711" cy="1135063"/>
          </a:xfrm>
        </p:spPr>
        <p:txBody>
          <a:bodyPr anchor="ctr"/>
          <a:lstStyle/>
          <a:p>
            <a:r>
              <a:rPr lang="en-IN" sz="4800" dirty="0"/>
              <a:t>Hands-on-lab 3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C664C16-CBEB-466F-8906-DB28AA44E883}"/>
              </a:ext>
            </a:extLst>
          </p:cNvPr>
          <p:cNvSpPr txBox="1">
            <a:spLocks/>
          </p:cNvSpPr>
          <p:nvPr/>
        </p:nvSpPr>
        <p:spPr>
          <a:xfrm>
            <a:off x="304800" y="3261108"/>
            <a:ext cx="8040914" cy="984250"/>
          </a:xfrm>
          <a:prstGeom prst="rect">
            <a:avLst/>
          </a:prstGeom>
        </p:spPr>
        <p:txBody>
          <a:bodyPr vert="horz" wrap="square" lIns="0" tIns="91440" rIns="146304" bIns="91440" rtlCol="0" anchor="ctr">
            <a:noAutofit/>
          </a:bodyPr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3200" b="1"/>
              <a:t>Module 3: Power Apps Model-driven App</a:t>
            </a:r>
          </a:p>
        </p:txBody>
      </p:sp>
    </p:spTree>
    <p:extLst>
      <p:ext uri="{BB962C8B-B14F-4D97-AF65-F5344CB8AC3E}">
        <p14:creationId xmlns:p14="http://schemas.microsoft.com/office/powerpoint/2010/main" val="1696125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44DA40A1-93F6-4CDD-8925-7CE31A5F66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flipH="1">
            <a:off x="10537370" y="0"/>
            <a:ext cx="1654630" cy="1329446"/>
          </a:xfrm>
          <a:custGeom>
            <a:avLst/>
            <a:gdLst>
              <a:gd name="connsiteX0" fmla="*/ 748743 w 3809827"/>
              <a:gd name="connsiteY0" fmla="*/ 3061083 h 3061083"/>
              <a:gd name="connsiteX1" fmla="*/ 0 w 3809827"/>
              <a:gd name="connsiteY1" fmla="*/ 2312341 h 3061083"/>
              <a:gd name="connsiteX2" fmla="*/ 0 w 3809827"/>
              <a:gd name="connsiteY2" fmla="*/ 0 h 3061083"/>
              <a:gd name="connsiteX3" fmla="*/ 3809827 w 3809827"/>
              <a:gd name="connsiteY3" fmla="*/ 0 h 3061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09827" h="3061083">
                <a:moveTo>
                  <a:pt x="748743" y="3061083"/>
                </a:moveTo>
                <a:lnTo>
                  <a:pt x="0" y="2312341"/>
                </a:lnTo>
                <a:lnTo>
                  <a:pt x="0" y="0"/>
                </a:lnTo>
                <a:lnTo>
                  <a:pt x="3809827" y="0"/>
                </a:lnTo>
                <a:close/>
              </a:path>
            </a:pathLst>
          </a:custGeom>
          <a:noFill/>
          <a:ln w="6350">
            <a:solidFill>
              <a:schemeClr val="bg1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2" name="Freeform: Shape 151">
            <a:extLst>
              <a:ext uri="{FF2B5EF4-FFF2-40B4-BE49-F238E27FC236}">
                <a16:creationId xmlns:a16="http://schemas.microsoft.com/office/drawing/2014/main" id="{F97FDD7F-19C8-47E7-BCC1-E33495A5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5400000" flipH="1">
            <a:off x="2667000" y="-2666999"/>
            <a:ext cx="6857999" cy="12191998"/>
          </a:xfrm>
          <a:custGeom>
            <a:avLst/>
            <a:gdLst>
              <a:gd name="connsiteX0" fmla="*/ 6857999 w 6857999"/>
              <a:gd name="connsiteY0" fmla="*/ 12191998 h 12191998"/>
              <a:gd name="connsiteX1" fmla="*/ 6857999 w 6857999"/>
              <a:gd name="connsiteY1" fmla="*/ 4909395 h 12191998"/>
              <a:gd name="connsiteX2" fmla="*/ 1948605 w 6857999"/>
              <a:gd name="connsiteY2" fmla="*/ 0 h 12191998"/>
              <a:gd name="connsiteX3" fmla="*/ 0 w 6857999"/>
              <a:gd name="connsiteY3" fmla="*/ 0 h 12191998"/>
              <a:gd name="connsiteX4" fmla="*/ 0 w 6857999"/>
              <a:gd name="connsiteY4" fmla="*/ 12191998 h 12191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57999" h="12191998">
                <a:moveTo>
                  <a:pt x="6857999" y="12191998"/>
                </a:moveTo>
                <a:lnTo>
                  <a:pt x="6857999" y="4909395"/>
                </a:lnTo>
                <a:lnTo>
                  <a:pt x="1948605" y="0"/>
                </a:lnTo>
                <a:lnTo>
                  <a:pt x="0" y="0"/>
                </a:lnTo>
                <a:lnTo>
                  <a:pt x="0" y="1219199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IN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sp>
        <p:nvSpPr>
          <p:cNvPr id="151" name="Freeform: Shape 150">
            <a:extLst>
              <a:ext uri="{FF2B5EF4-FFF2-40B4-BE49-F238E27FC236}">
                <a16:creationId xmlns:a16="http://schemas.microsoft.com/office/drawing/2014/main" id="{34E947A6-2409-49DD-8F1E-5172BC5CFA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5400000" flipH="1">
            <a:off x="7401437" y="-14517"/>
            <a:ext cx="4920345" cy="4920346"/>
          </a:xfrm>
          <a:custGeom>
            <a:avLst/>
            <a:gdLst>
              <a:gd name="connsiteX0" fmla="*/ 0 w 4310219"/>
              <a:gd name="connsiteY0" fmla="*/ 0 h 6166514"/>
              <a:gd name="connsiteX1" fmla="*/ 0 w 4310219"/>
              <a:gd name="connsiteY1" fmla="*/ 6166514 h 6166514"/>
              <a:gd name="connsiteX2" fmla="*/ 2453924 w 4310219"/>
              <a:gd name="connsiteY2" fmla="*/ 6166514 h 6166514"/>
              <a:gd name="connsiteX3" fmla="*/ 4310219 w 4310219"/>
              <a:gd name="connsiteY3" fmla="*/ 4310220 h 6166514"/>
              <a:gd name="connsiteX0" fmla="*/ 2453924 w 4310219"/>
              <a:gd name="connsiteY0" fmla="*/ 6166514 h 6197876"/>
              <a:gd name="connsiteX1" fmla="*/ 4310219 w 4310219"/>
              <a:gd name="connsiteY1" fmla="*/ 4310220 h 6197876"/>
              <a:gd name="connsiteX2" fmla="*/ 0 w 4310219"/>
              <a:gd name="connsiteY2" fmla="*/ 0 h 6197876"/>
              <a:gd name="connsiteX3" fmla="*/ 0 w 4310219"/>
              <a:gd name="connsiteY3" fmla="*/ 6166514 h 6197876"/>
              <a:gd name="connsiteX4" fmla="*/ 2485286 w 4310219"/>
              <a:gd name="connsiteY4" fmla="*/ 6197876 h 6197876"/>
              <a:gd name="connsiteX0" fmla="*/ 2453924 w 4310219"/>
              <a:gd name="connsiteY0" fmla="*/ 6166514 h 6166514"/>
              <a:gd name="connsiteX1" fmla="*/ 4310219 w 4310219"/>
              <a:gd name="connsiteY1" fmla="*/ 4310220 h 6166514"/>
              <a:gd name="connsiteX2" fmla="*/ 0 w 4310219"/>
              <a:gd name="connsiteY2" fmla="*/ 0 h 6166514"/>
              <a:gd name="connsiteX3" fmla="*/ 0 w 4310219"/>
              <a:gd name="connsiteY3" fmla="*/ 6166514 h 6166514"/>
              <a:gd name="connsiteX0" fmla="*/ 4310219 w 4310219"/>
              <a:gd name="connsiteY0" fmla="*/ 4310220 h 6166514"/>
              <a:gd name="connsiteX1" fmla="*/ 0 w 4310219"/>
              <a:gd name="connsiteY1" fmla="*/ 0 h 6166514"/>
              <a:gd name="connsiteX2" fmla="*/ 0 w 4310219"/>
              <a:gd name="connsiteY2" fmla="*/ 6166514 h 6166514"/>
              <a:gd name="connsiteX0" fmla="*/ 4310219 w 4310219"/>
              <a:gd name="connsiteY0" fmla="*/ 4310220 h 4310220"/>
              <a:gd name="connsiteX1" fmla="*/ 0 w 4310219"/>
              <a:gd name="connsiteY1" fmla="*/ 0 h 4310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310219" h="4310220">
                <a:moveTo>
                  <a:pt x="4310219" y="4310220"/>
                </a:moveTo>
                <a:lnTo>
                  <a:pt x="0" y="0"/>
                </a:lnTo>
              </a:path>
            </a:pathLst>
          </a:custGeom>
          <a:noFill/>
          <a:ln w="12700">
            <a:solidFill>
              <a:srgbClr val="742774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IN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C8B5FAD2-D1B0-4DE4-BADA-D085F11F55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5400000" flipH="1">
            <a:off x="-491629" y="6386982"/>
            <a:ext cx="1887654" cy="904397"/>
          </a:xfrm>
          <a:custGeom>
            <a:avLst/>
            <a:gdLst>
              <a:gd name="connsiteX0" fmla="*/ 1887654 w 1887654"/>
              <a:gd name="connsiteY0" fmla="*/ 904397 h 904397"/>
              <a:gd name="connsiteX1" fmla="*/ 925008 w 1887654"/>
              <a:gd name="connsiteY1" fmla="*/ 0 h 904397"/>
              <a:gd name="connsiteX2" fmla="*/ 925008 w 1887654"/>
              <a:gd name="connsiteY2" fmla="*/ 904395 h 904397"/>
              <a:gd name="connsiteX3" fmla="*/ 2 w 1887654"/>
              <a:gd name="connsiteY3" fmla="*/ 904395 h 904397"/>
              <a:gd name="connsiteX4" fmla="*/ 0 w 1887654"/>
              <a:gd name="connsiteY4" fmla="*/ 904397 h 904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87654" h="904397">
                <a:moveTo>
                  <a:pt x="1887654" y="904397"/>
                </a:moveTo>
                <a:lnTo>
                  <a:pt x="925008" y="0"/>
                </a:lnTo>
                <a:lnTo>
                  <a:pt x="925008" y="904395"/>
                </a:lnTo>
                <a:lnTo>
                  <a:pt x="2" y="904395"/>
                </a:lnTo>
                <a:lnTo>
                  <a:pt x="0" y="904397"/>
                </a:lnTo>
                <a:close/>
              </a:path>
            </a:pathLst>
          </a:custGeom>
          <a:solidFill>
            <a:srgbClr val="74277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IN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8" name="Title 6">
            <a:extLst>
              <a:ext uri="{FF2B5EF4-FFF2-40B4-BE49-F238E27FC236}">
                <a16:creationId xmlns:a16="http://schemas.microsoft.com/office/drawing/2014/main" id="{B0EE32BD-5592-43FE-BDDD-65E30DEFB6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792376"/>
            <a:ext cx="11908064" cy="578926"/>
          </a:xfrm>
        </p:spPr>
        <p:txBody>
          <a:bodyPr/>
          <a:lstStyle/>
          <a:p>
            <a:r>
              <a:rPr lang="en-IN" dirty="0"/>
              <a:t>Module 3: Learning objectives</a:t>
            </a:r>
          </a:p>
        </p:txBody>
      </p:sp>
      <p:pic>
        <p:nvPicPr>
          <p:cNvPr id="9" name="Picture 8" descr="Icon of flow model">
            <a:extLst>
              <a:ext uri="{FF2B5EF4-FFF2-40B4-BE49-F238E27FC236}">
                <a16:creationId xmlns:a16="http://schemas.microsoft.com/office/drawing/2014/main" id="{66D6715C-F6EE-4A98-A88C-7E8BCCFBDE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511" y="1836899"/>
            <a:ext cx="536448" cy="536448"/>
          </a:xfrm>
          <a:prstGeom prst="rect">
            <a:avLst/>
          </a:prstGeom>
        </p:spPr>
      </p:pic>
      <p:sp>
        <p:nvSpPr>
          <p:cNvPr id="104" name="Text Placeholder 3">
            <a:extLst>
              <a:ext uri="{FF2B5EF4-FFF2-40B4-BE49-F238E27FC236}">
                <a16:creationId xmlns:a16="http://schemas.microsoft.com/office/drawing/2014/main" id="{DCDAF602-98CB-456C-B9B7-A5C841F60F3F}"/>
              </a:ext>
            </a:extLst>
          </p:cNvPr>
          <p:cNvSpPr txBox="1">
            <a:spLocks/>
          </p:cNvSpPr>
          <p:nvPr/>
        </p:nvSpPr>
        <p:spPr>
          <a:xfrm>
            <a:off x="1131715" y="1874630"/>
            <a:ext cx="6130706" cy="460986"/>
          </a:xfrm>
          <a:prstGeom prst="rect">
            <a:avLst/>
          </a:prstGeom>
        </p:spPr>
        <p:txBody>
          <a:bodyPr lIns="0" tIns="0" rIns="0" anchor="ctr">
            <a:norm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  <a:defRPr/>
            </a:pPr>
            <a:r>
              <a:rPr lang="it-IT" sz="1800" dirty="0">
                <a:solidFill>
                  <a:schemeClr val="tx1"/>
                </a:solidFill>
                <a:latin typeface="+mn-lt"/>
              </a:rPr>
              <a:t>Create a standalone Model-driven app</a:t>
            </a:r>
          </a:p>
        </p:txBody>
      </p:sp>
      <p:pic>
        <p:nvPicPr>
          <p:cNvPr id="12" name="Picture 11" descr="Icon of a pen written on a paper">
            <a:extLst>
              <a:ext uri="{FF2B5EF4-FFF2-40B4-BE49-F238E27FC236}">
                <a16:creationId xmlns:a16="http://schemas.microsoft.com/office/drawing/2014/main" id="{3BE850F3-7736-45C8-BFA2-51A610272D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511" y="2991950"/>
            <a:ext cx="536448" cy="536448"/>
          </a:xfrm>
          <a:prstGeom prst="rect">
            <a:avLst/>
          </a:prstGeom>
        </p:spPr>
      </p:pic>
      <p:sp>
        <p:nvSpPr>
          <p:cNvPr id="121" name="Text Placeholder 3 - 1">
            <a:extLst>
              <a:ext uri="{FF2B5EF4-FFF2-40B4-BE49-F238E27FC236}">
                <a16:creationId xmlns:a16="http://schemas.microsoft.com/office/drawing/2014/main" id="{6A8078B0-A5E2-4659-8B60-6B0CFD75401B}"/>
              </a:ext>
            </a:extLst>
          </p:cNvPr>
          <p:cNvSpPr txBox="1">
            <a:spLocks/>
          </p:cNvSpPr>
          <p:nvPr/>
        </p:nvSpPr>
        <p:spPr>
          <a:xfrm>
            <a:off x="1131715" y="3029681"/>
            <a:ext cx="6130706" cy="460986"/>
          </a:xfrm>
          <a:prstGeom prst="rect">
            <a:avLst/>
          </a:prstGeom>
        </p:spPr>
        <p:txBody>
          <a:bodyPr lIns="0" tIns="0" rIns="0" anchor="ctr">
            <a:norm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  <a:defRPr/>
            </a:pPr>
            <a:r>
              <a:rPr lang="en-US" sz="1800" dirty="0">
                <a:solidFill>
                  <a:schemeClr val="tx1"/>
                </a:solidFill>
                <a:latin typeface="+mn-lt"/>
              </a:rPr>
              <a:t>Customize forms for the Model-driven app</a:t>
            </a:r>
          </a:p>
        </p:txBody>
      </p:sp>
      <p:pic>
        <p:nvPicPr>
          <p:cNvPr id="16" name="Picture 15" descr="Icon of a process flow">
            <a:extLst>
              <a:ext uri="{FF2B5EF4-FFF2-40B4-BE49-F238E27FC236}">
                <a16:creationId xmlns:a16="http://schemas.microsoft.com/office/drawing/2014/main" id="{14983F76-4B60-41C6-9D11-30FC61E4D9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7511" y="4139224"/>
            <a:ext cx="536448" cy="536448"/>
          </a:xfrm>
          <a:prstGeom prst="rect">
            <a:avLst/>
          </a:prstGeom>
        </p:spPr>
      </p:pic>
      <p:sp>
        <p:nvSpPr>
          <p:cNvPr id="129" name="Text Placeholder 3 - 2">
            <a:extLst>
              <a:ext uri="{FF2B5EF4-FFF2-40B4-BE49-F238E27FC236}">
                <a16:creationId xmlns:a16="http://schemas.microsoft.com/office/drawing/2014/main" id="{B9AA3FC9-A708-45A5-A21D-F9BE9F7D9754}"/>
              </a:ext>
            </a:extLst>
          </p:cNvPr>
          <p:cNvSpPr txBox="1">
            <a:spLocks/>
          </p:cNvSpPr>
          <p:nvPr/>
        </p:nvSpPr>
        <p:spPr>
          <a:xfrm>
            <a:off x="1131715" y="4173067"/>
            <a:ext cx="6130706" cy="460986"/>
          </a:xfrm>
          <a:prstGeom prst="rect">
            <a:avLst/>
          </a:prstGeom>
        </p:spPr>
        <p:txBody>
          <a:bodyPr lIns="0" tIns="0" rIns="0" anchor="ctr">
            <a:norm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  <a:defRPr/>
            </a:pPr>
            <a:r>
              <a:rPr lang="en-US" sz="1800" dirty="0">
                <a:solidFill>
                  <a:schemeClr val="tx1"/>
                </a:solidFill>
                <a:latin typeface="+mn-lt"/>
              </a:rPr>
              <a:t>Create a Business Process Flow</a:t>
            </a:r>
          </a:p>
        </p:txBody>
      </p:sp>
      <p:grpSp>
        <p:nvGrpSpPr>
          <p:cNvPr id="141" name="Group 140" descr="A screenshot of Active Device Orders webpage">
            <a:extLst>
              <a:ext uri="{FF2B5EF4-FFF2-40B4-BE49-F238E27FC236}">
                <a16:creationId xmlns:a16="http://schemas.microsoft.com/office/drawing/2014/main" id="{08AC69FB-1C26-4603-8C87-9BA80CC9E734}"/>
              </a:ext>
            </a:extLst>
          </p:cNvPr>
          <p:cNvGrpSpPr/>
          <p:nvPr/>
        </p:nvGrpSpPr>
        <p:grpSpPr>
          <a:xfrm>
            <a:off x="8196064" y="1224107"/>
            <a:ext cx="3681651" cy="2255270"/>
            <a:chOff x="8196064" y="1224107"/>
            <a:chExt cx="3681651" cy="2255270"/>
          </a:xfrm>
        </p:grpSpPr>
        <p:grpSp>
          <p:nvGrpSpPr>
            <p:cNvPr id="142" name="Group 141">
              <a:extLst>
                <a:ext uri="{FF2B5EF4-FFF2-40B4-BE49-F238E27FC236}">
                  <a16:creationId xmlns:a16="http://schemas.microsoft.com/office/drawing/2014/main" id="{BDE77753-F48C-404E-8E58-210B153C126B}"/>
                </a:ext>
              </a:extLst>
            </p:cNvPr>
            <p:cNvGrpSpPr/>
            <p:nvPr/>
          </p:nvGrpSpPr>
          <p:grpSpPr>
            <a:xfrm>
              <a:off x="8288734" y="1305903"/>
              <a:ext cx="3496310" cy="2091680"/>
              <a:chOff x="8288734" y="1305903"/>
              <a:chExt cx="3496310" cy="2091680"/>
            </a:xfrm>
          </p:grpSpPr>
          <p:sp>
            <p:nvSpPr>
              <p:cNvPr id="144" name="Rectangle 143">
                <a:extLst>
                  <a:ext uri="{FF2B5EF4-FFF2-40B4-BE49-F238E27FC236}">
                    <a16:creationId xmlns:a16="http://schemas.microsoft.com/office/drawing/2014/main" id="{B20797C6-8D3A-4E18-9768-43A2B754E0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 bwMode="auto">
              <a:xfrm>
                <a:off x="8288734" y="1305903"/>
                <a:ext cx="3496310" cy="2091680"/>
              </a:xfrm>
              <a:prstGeom prst="rect">
                <a:avLst/>
              </a:prstGeom>
              <a:solidFill>
                <a:srgbClr val="F8F7F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IN" sz="24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45" name="Picture 144" descr="A screenshot of Active Device Orders webpage">
                <a:extLst>
                  <a:ext uri="{FF2B5EF4-FFF2-40B4-BE49-F238E27FC236}">
                    <a16:creationId xmlns:a16="http://schemas.microsoft.com/office/drawing/2014/main" id="{FFD25DF6-936C-4E50-9735-906C907333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304332" y="1305903"/>
                <a:ext cx="3465115" cy="1897680"/>
              </a:xfrm>
              <a:prstGeom prst="rect">
                <a:avLst/>
              </a:prstGeom>
              <a:ln>
                <a:noFill/>
              </a:ln>
              <a:effectLst/>
            </p:spPr>
          </p:pic>
        </p:grp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6EC58E09-C499-4951-BF5F-725E118137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1">
              <a:off x="8196064" y="1224107"/>
              <a:ext cx="3681651" cy="2255270"/>
            </a:xfrm>
            <a:custGeom>
              <a:avLst/>
              <a:gdLst>
                <a:gd name="connsiteX0" fmla="*/ 5913456 w 6126400"/>
                <a:gd name="connsiteY0" fmla="*/ 186227 h 3752849"/>
                <a:gd name="connsiteX1" fmla="*/ 5913456 w 6126400"/>
                <a:gd name="connsiteY1" fmla="*/ 3566621 h 3752849"/>
                <a:gd name="connsiteX2" fmla="*/ 5906608 w 6126400"/>
                <a:gd name="connsiteY2" fmla="*/ 3566621 h 3752849"/>
                <a:gd name="connsiteX3" fmla="*/ 219792 w 6126400"/>
                <a:gd name="connsiteY3" fmla="*/ 3566621 h 3752849"/>
                <a:gd name="connsiteX4" fmla="*/ 212944 w 6126400"/>
                <a:gd name="connsiteY4" fmla="*/ 3566621 h 3752849"/>
                <a:gd name="connsiteX5" fmla="*/ 212944 w 6126400"/>
                <a:gd name="connsiteY5" fmla="*/ 186227 h 3752849"/>
                <a:gd name="connsiteX6" fmla="*/ 219792 w 6126400"/>
                <a:gd name="connsiteY6" fmla="*/ 186227 h 3752849"/>
                <a:gd name="connsiteX7" fmla="*/ 5906608 w 6126400"/>
                <a:gd name="connsiteY7" fmla="*/ 186227 h 3752849"/>
                <a:gd name="connsiteX8" fmla="*/ 5962813 w 6126400"/>
                <a:gd name="connsiteY8" fmla="*/ 0 h 3752849"/>
                <a:gd name="connsiteX9" fmla="*/ 5906608 w 6126400"/>
                <a:gd name="connsiteY9" fmla="*/ 0 h 3752849"/>
                <a:gd name="connsiteX10" fmla="*/ 219792 w 6126400"/>
                <a:gd name="connsiteY10" fmla="*/ 0 h 3752849"/>
                <a:gd name="connsiteX11" fmla="*/ 163587 w 6126400"/>
                <a:gd name="connsiteY11" fmla="*/ 0 h 3752849"/>
                <a:gd name="connsiteX12" fmla="*/ 0 w 6126400"/>
                <a:gd name="connsiteY12" fmla="*/ 163587 h 3752849"/>
                <a:gd name="connsiteX13" fmla="*/ 0 w 6126400"/>
                <a:gd name="connsiteY13" fmla="*/ 3589262 h 3752849"/>
                <a:gd name="connsiteX14" fmla="*/ 163587 w 6126400"/>
                <a:gd name="connsiteY14" fmla="*/ 3752849 h 3752849"/>
                <a:gd name="connsiteX15" fmla="*/ 219792 w 6126400"/>
                <a:gd name="connsiteY15" fmla="*/ 3752849 h 3752849"/>
                <a:gd name="connsiteX16" fmla="*/ 5906608 w 6126400"/>
                <a:gd name="connsiteY16" fmla="*/ 3752849 h 3752849"/>
                <a:gd name="connsiteX17" fmla="*/ 5962813 w 6126400"/>
                <a:gd name="connsiteY17" fmla="*/ 3752849 h 3752849"/>
                <a:gd name="connsiteX18" fmla="*/ 6126400 w 6126400"/>
                <a:gd name="connsiteY18" fmla="*/ 3589262 h 3752849"/>
                <a:gd name="connsiteX19" fmla="*/ 6126400 w 6126400"/>
                <a:gd name="connsiteY19" fmla="*/ 163587 h 3752849"/>
                <a:gd name="connsiteX20" fmla="*/ 5962813 w 6126400"/>
                <a:gd name="connsiteY20" fmla="*/ 0 h 3752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126400" h="3752849">
                  <a:moveTo>
                    <a:pt x="5913456" y="186227"/>
                  </a:moveTo>
                  <a:lnTo>
                    <a:pt x="5913456" y="3566621"/>
                  </a:lnTo>
                  <a:lnTo>
                    <a:pt x="5906608" y="3566621"/>
                  </a:lnTo>
                  <a:lnTo>
                    <a:pt x="219792" y="3566621"/>
                  </a:lnTo>
                  <a:lnTo>
                    <a:pt x="212944" y="3566621"/>
                  </a:lnTo>
                  <a:lnTo>
                    <a:pt x="212944" y="186227"/>
                  </a:lnTo>
                  <a:lnTo>
                    <a:pt x="219792" y="186227"/>
                  </a:lnTo>
                  <a:lnTo>
                    <a:pt x="5906608" y="186227"/>
                  </a:lnTo>
                  <a:close/>
                  <a:moveTo>
                    <a:pt x="5962813" y="0"/>
                  </a:moveTo>
                  <a:lnTo>
                    <a:pt x="5906608" y="0"/>
                  </a:lnTo>
                  <a:lnTo>
                    <a:pt x="219792" y="0"/>
                  </a:lnTo>
                  <a:lnTo>
                    <a:pt x="163587" y="0"/>
                  </a:lnTo>
                  <a:cubicBezTo>
                    <a:pt x="73240" y="0"/>
                    <a:pt x="0" y="73240"/>
                    <a:pt x="0" y="163587"/>
                  </a:cubicBezTo>
                  <a:lnTo>
                    <a:pt x="0" y="3589262"/>
                  </a:lnTo>
                  <a:cubicBezTo>
                    <a:pt x="0" y="3679609"/>
                    <a:pt x="73240" y="3752849"/>
                    <a:pt x="163587" y="3752849"/>
                  </a:cubicBezTo>
                  <a:lnTo>
                    <a:pt x="219792" y="3752849"/>
                  </a:lnTo>
                  <a:lnTo>
                    <a:pt x="5906608" y="3752849"/>
                  </a:lnTo>
                  <a:lnTo>
                    <a:pt x="5962813" y="3752849"/>
                  </a:lnTo>
                  <a:cubicBezTo>
                    <a:pt x="6053160" y="3752849"/>
                    <a:pt x="6126400" y="3679609"/>
                    <a:pt x="6126400" y="3589262"/>
                  </a:cubicBezTo>
                  <a:lnTo>
                    <a:pt x="6126400" y="163587"/>
                  </a:lnTo>
                  <a:cubicBezTo>
                    <a:pt x="6126400" y="73240"/>
                    <a:pt x="6053160" y="0"/>
                    <a:pt x="5962813" y="0"/>
                  </a:cubicBezTo>
                  <a:close/>
                </a:path>
              </a:pathLst>
            </a:custGeom>
            <a:solidFill>
              <a:schemeClr val="tx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38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6" name="Group 5" descr="A screenshot of Device Orders webpage">
            <a:extLst>
              <a:ext uri="{FF2B5EF4-FFF2-40B4-BE49-F238E27FC236}">
                <a16:creationId xmlns:a16="http://schemas.microsoft.com/office/drawing/2014/main" id="{3E0F9012-EBD1-4E02-A9E0-B3323497BE84}"/>
              </a:ext>
            </a:extLst>
          </p:cNvPr>
          <p:cNvGrpSpPr/>
          <p:nvPr/>
        </p:nvGrpSpPr>
        <p:grpSpPr>
          <a:xfrm>
            <a:off x="8195714" y="3835429"/>
            <a:ext cx="3681651" cy="2255270"/>
            <a:chOff x="8195714" y="3835429"/>
            <a:chExt cx="3681651" cy="2255270"/>
          </a:xfrm>
        </p:grpSpPr>
        <p:pic>
          <p:nvPicPr>
            <p:cNvPr id="5" name="Picture 4" descr="A screenshot of Device Orders webpage">
              <a:extLst>
                <a:ext uri="{FF2B5EF4-FFF2-40B4-BE49-F238E27FC236}">
                  <a16:creationId xmlns:a16="http://schemas.microsoft.com/office/drawing/2014/main" id="{E7FACB66-DE0D-41E6-B06C-E654F51E447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325112" y="3939095"/>
              <a:ext cx="3447788" cy="2053111"/>
            </a:xfrm>
            <a:prstGeom prst="rect">
              <a:avLst/>
            </a:prstGeom>
          </p:spPr>
        </p:pic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FB2590A5-1FD7-4A64-99E9-B6AFDB131B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1">
              <a:off x="8195714" y="3835429"/>
              <a:ext cx="3681651" cy="2255270"/>
            </a:xfrm>
            <a:custGeom>
              <a:avLst/>
              <a:gdLst>
                <a:gd name="connsiteX0" fmla="*/ 5913456 w 6126400"/>
                <a:gd name="connsiteY0" fmla="*/ 186227 h 3752849"/>
                <a:gd name="connsiteX1" fmla="*/ 5913456 w 6126400"/>
                <a:gd name="connsiteY1" fmla="*/ 3566621 h 3752849"/>
                <a:gd name="connsiteX2" fmla="*/ 5906608 w 6126400"/>
                <a:gd name="connsiteY2" fmla="*/ 3566621 h 3752849"/>
                <a:gd name="connsiteX3" fmla="*/ 219792 w 6126400"/>
                <a:gd name="connsiteY3" fmla="*/ 3566621 h 3752849"/>
                <a:gd name="connsiteX4" fmla="*/ 212944 w 6126400"/>
                <a:gd name="connsiteY4" fmla="*/ 3566621 h 3752849"/>
                <a:gd name="connsiteX5" fmla="*/ 212944 w 6126400"/>
                <a:gd name="connsiteY5" fmla="*/ 186227 h 3752849"/>
                <a:gd name="connsiteX6" fmla="*/ 219792 w 6126400"/>
                <a:gd name="connsiteY6" fmla="*/ 186227 h 3752849"/>
                <a:gd name="connsiteX7" fmla="*/ 5906608 w 6126400"/>
                <a:gd name="connsiteY7" fmla="*/ 186227 h 3752849"/>
                <a:gd name="connsiteX8" fmla="*/ 5962813 w 6126400"/>
                <a:gd name="connsiteY8" fmla="*/ 0 h 3752849"/>
                <a:gd name="connsiteX9" fmla="*/ 5906608 w 6126400"/>
                <a:gd name="connsiteY9" fmla="*/ 0 h 3752849"/>
                <a:gd name="connsiteX10" fmla="*/ 219792 w 6126400"/>
                <a:gd name="connsiteY10" fmla="*/ 0 h 3752849"/>
                <a:gd name="connsiteX11" fmla="*/ 163587 w 6126400"/>
                <a:gd name="connsiteY11" fmla="*/ 0 h 3752849"/>
                <a:gd name="connsiteX12" fmla="*/ 0 w 6126400"/>
                <a:gd name="connsiteY12" fmla="*/ 163587 h 3752849"/>
                <a:gd name="connsiteX13" fmla="*/ 0 w 6126400"/>
                <a:gd name="connsiteY13" fmla="*/ 3589262 h 3752849"/>
                <a:gd name="connsiteX14" fmla="*/ 163587 w 6126400"/>
                <a:gd name="connsiteY14" fmla="*/ 3752849 h 3752849"/>
                <a:gd name="connsiteX15" fmla="*/ 219792 w 6126400"/>
                <a:gd name="connsiteY15" fmla="*/ 3752849 h 3752849"/>
                <a:gd name="connsiteX16" fmla="*/ 5906608 w 6126400"/>
                <a:gd name="connsiteY16" fmla="*/ 3752849 h 3752849"/>
                <a:gd name="connsiteX17" fmla="*/ 5962813 w 6126400"/>
                <a:gd name="connsiteY17" fmla="*/ 3752849 h 3752849"/>
                <a:gd name="connsiteX18" fmla="*/ 6126400 w 6126400"/>
                <a:gd name="connsiteY18" fmla="*/ 3589262 h 3752849"/>
                <a:gd name="connsiteX19" fmla="*/ 6126400 w 6126400"/>
                <a:gd name="connsiteY19" fmla="*/ 163587 h 3752849"/>
                <a:gd name="connsiteX20" fmla="*/ 5962813 w 6126400"/>
                <a:gd name="connsiteY20" fmla="*/ 0 h 3752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126400" h="3752849">
                  <a:moveTo>
                    <a:pt x="5913456" y="186227"/>
                  </a:moveTo>
                  <a:lnTo>
                    <a:pt x="5913456" y="3566621"/>
                  </a:lnTo>
                  <a:lnTo>
                    <a:pt x="5906608" y="3566621"/>
                  </a:lnTo>
                  <a:lnTo>
                    <a:pt x="219792" y="3566621"/>
                  </a:lnTo>
                  <a:lnTo>
                    <a:pt x="212944" y="3566621"/>
                  </a:lnTo>
                  <a:lnTo>
                    <a:pt x="212944" y="186227"/>
                  </a:lnTo>
                  <a:lnTo>
                    <a:pt x="219792" y="186227"/>
                  </a:lnTo>
                  <a:lnTo>
                    <a:pt x="5906608" y="186227"/>
                  </a:lnTo>
                  <a:close/>
                  <a:moveTo>
                    <a:pt x="5962813" y="0"/>
                  </a:moveTo>
                  <a:lnTo>
                    <a:pt x="5906608" y="0"/>
                  </a:lnTo>
                  <a:lnTo>
                    <a:pt x="219792" y="0"/>
                  </a:lnTo>
                  <a:lnTo>
                    <a:pt x="163587" y="0"/>
                  </a:lnTo>
                  <a:cubicBezTo>
                    <a:pt x="73240" y="0"/>
                    <a:pt x="0" y="73240"/>
                    <a:pt x="0" y="163587"/>
                  </a:cubicBezTo>
                  <a:lnTo>
                    <a:pt x="0" y="3589262"/>
                  </a:lnTo>
                  <a:cubicBezTo>
                    <a:pt x="0" y="3679609"/>
                    <a:pt x="73240" y="3752849"/>
                    <a:pt x="163587" y="3752849"/>
                  </a:cubicBezTo>
                  <a:lnTo>
                    <a:pt x="219792" y="3752849"/>
                  </a:lnTo>
                  <a:lnTo>
                    <a:pt x="5906608" y="3752849"/>
                  </a:lnTo>
                  <a:lnTo>
                    <a:pt x="5962813" y="3752849"/>
                  </a:lnTo>
                  <a:cubicBezTo>
                    <a:pt x="6053160" y="3752849"/>
                    <a:pt x="6126400" y="3679609"/>
                    <a:pt x="6126400" y="3589262"/>
                  </a:cubicBezTo>
                  <a:lnTo>
                    <a:pt x="6126400" y="163587"/>
                  </a:lnTo>
                  <a:cubicBezTo>
                    <a:pt x="6126400" y="73240"/>
                    <a:pt x="6053160" y="0"/>
                    <a:pt x="5962813" y="0"/>
                  </a:cubicBezTo>
                  <a:close/>
                </a:path>
              </a:pathLst>
            </a:custGeom>
            <a:solidFill>
              <a:schemeClr val="tx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38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856BB28F-4D65-4A65-BB43-E0533E2B9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7363808" y="97077"/>
            <a:ext cx="4575780" cy="901628"/>
            <a:chOff x="7363808" y="97077"/>
            <a:chExt cx="4575780" cy="901628"/>
          </a:xfrm>
        </p:grpSpPr>
        <p:grpSp>
          <p:nvGrpSpPr>
            <p:cNvPr id="75" name="Group 74" descr="A breadcrumb of Model-driven App&#10;">
              <a:extLst>
                <a:ext uri="{FF2B5EF4-FFF2-40B4-BE49-F238E27FC236}">
                  <a16:creationId xmlns:a16="http://schemas.microsoft.com/office/drawing/2014/main" id="{4EC94E7B-0E94-486A-AB22-34D777D64621}"/>
                </a:ext>
              </a:extLst>
            </p:cNvPr>
            <p:cNvGrpSpPr/>
            <p:nvPr/>
          </p:nvGrpSpPr>
          <p:grpSpPr>
            <a:xfrm>
              <a:off x="9649389" y="138519"/>
              <a:ext cx="1055415" cy="818743"/>
              <a:chOff x="9649389" y="138519"/>
              <a:chExt cx="1055415" cy="818743"/>
            </a:xfrm>
          </p:grpSpPr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DE89B9B0-8D5A-4A75-A00B-800B3E515E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 bwMode="auto">
              <a:xfrm rot="17738030">
                <a:off x="9680743" y="138519"/>
                <a:ext cx="818743" cy="818743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0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77" name="Group 76">
                <a:extLst>
                  <a:ext uri="{FF2B5EF4-FFF2-40B4-BE49-F238E27FC236}">
                    <a16:creationId xmlns:a16="http://schemas.microsoft.com/office/drawing/2014/main" id="{1B0EB8AD-A58D-48FE-AF9B-6F30FD5CDF32}"/>
                  </a:ext>
                </a:extLst>
              </p:cNvPr>
              <p:cNvGrpSpPr/>
              <p:nvPr/>
            </p:nvGrpSpPr>
            <p:grpSpPr>
              <a:xfrm>
                <a:off x="9649389" y="185254"/>
                <a:ext cx="1055415" cy="725273"/>
                <a:chOff x="9649389" y="185254"/>
                <a:chExt cx="1055415" cy="725273"/>
              </a:xfrm>
            </p:grpSpPr>
            <p:sp>
              <p:nvSpPr>
                <p:cNvPr id="78" name="Oval 77">
                  <a:extLst>
                    <a:ext uri="{FF2B5EF4-FFF2-40B4-BE49-F238E27FC236}">
                      <a16:creationId xmlns:a16="http://schemas.microsoft.com/office/drawing/2014/main" id="{0502D796-D3B7-4665-BEC6-F1E1A01DFEC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/>
              </p:nvSpPr>
              <p:spPr bwMode="auto">
                <a:xfrm>
                  <a:off x="9727479" y="185254"/>
                  <a:ext cx="725272" cy="725273"/>
                </a:xfrm>
                <a:prstGeom prst="ellipse">
                  <a:avLst/>
                </a:prstGeom>
                <a:solidFill>
                  <a:srgbClr val="742774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none" lIns="0" tIns="4572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000">
                    <a:solidFill>
                      <a:srgbClr val="000000"/>
                    </a:solidFill>
                    <a:latin typeface="+mj-lt"/>
                  </a:endParaRPr>
                </a:p>
              </p:txBody>
            </p:sp>
            <p:sp>
              <p:nvSpPr>
                <p:cNvPr id="79" name="Freeform: Shape 78">
                  <a:extLst>
                    <a:ext uri="{FF2B5EF4-FFF2-40B4-BE49-F238E27FC236}">
                      <a16:creationId xmlns:a16="http://schemas.microsoft.com/office/drawing/2014/main" id="{270FD0ED-0861-4DC9-AD47-E09B9771135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/>
              </p:nvSpPr>
              <p:spPr bwMode="auto">
                <a:xfrm rot="5592036">
                  <a:off x="10351019" y="439999"/>
                  <a:ext cx="456993" cy="250576"/>
                </a:xfrm>
                <a:custGeom>
                  <a:avLst/>
                  <a:gdLst>
                    <a:gd name="connsiteX0" fmla="*/ 0 w 1077304"/>
                    <a:gd name="connsiteY0" fmla="*/ 590702 h 590702"/>
                    <a:gd name="connsiteX1" fmla="*/ 545295 w 1077304"/>
                    <a:gd name="connsiteY1" fmla="*/ 0 h 590702"/>
                    <a:gd name="connsiteX2" fmla="*/ 1077304 w 1077304"/>
                    <a:gd name="connsiteY2" fmla="*/ 576310 h 590702"/>
                    <a:gd name="connsiteX3" fmla="*/ 1008142 w 1077304"/>
                    <a:gd name="connsiteY3" fmla="*/ 534571 h 590702"/>
                    <a:gd name="connsiteX4" fmla="*/ 918840 w 1077304"/>
                    <a:gd name="connsiteY4" fmla="*/ 492312 h 590702"/>
                    <a:gd name="connsiteX5" fmla="*/ 16806 w 1077304"/>
                    <a:gd name="connsiteY5" fmla="*/ 580220 h 590702"/>
                    <a:gd name="connsiteX6" fmla="*/ 2530 w 1077304"/>
                    <a:gd name="connsiteY6" fmla="*/ 590702 h 5907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077304" h="590702">
                      <a:moveTo>
                        <a:pt x="0" y="590702"/>
                      </a:moveTo>
                      <a:lnTo>
                        <a:pt x="545295" y="0"/>
                      </a:lnTo>
                      <a:lnTo>
                        <a:pt x="1077304" y="576310"/>
                      </a:lnTo>
                      <a:lnTo>
                        <a:pt x="1008142" y="534571"/>
                      </a:lnTo>
                      <a:cubicBezTo>
                        <a:pt x="979412" y="519145"/>
                        <a:pt x="949631" y="505024"/>
                        <a:pt x="918840" y="492312"/>
                      </a:cubicBezTo>
                      <a:cubicBezTo>
                        <a:pt x="610938" y="365195"/>
                        <a:pt x="275066" y="409124"/>
                        <a:pt x="16806" y="580220"/>
                      </a:cubicBezTo>
                      <a:lnTo>
                        <a:pt x="2530" y="59070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none" lIns="182880" tIns="146304" rIns="182880" bIns="14630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0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80" name="Rectangle 79" descr="Model-&#10;driven&#10;App&#10;">
                  <a:extLst>
                    <a:ext uri="{FF2B5EF4-FFF2-40B4-BE49-F238E27FC236}">
                      <a16:creationId xmlns:a16="http://schemas.microsoft.com/office/drawing/2014/main" id="{4DBBD497-2502-4536-BDDB-98D2CE05F596}"/>
                    </a:ext>
                  </a:extLst>
                </p:cNvPr>
                <p:cNvSpPr/>
                <p:nvPr/>
              </p:nvSpPr>
              <p:spPr>
                <a:xfrm>
                  <a:off x="9649389" y="273050"/>
                  <a:ext cx="881452" cy="549680"/>
                </a:xfrm>
                <a:prstGeom prst="rect">
                  <a:avLst/>
                </a:prstGeom>
              </p:spPr>
              <p:txBody>
                <a:bodyPr wrap="none" lIns="0" tIns="0" rIns="0" bIns="0" anchor="ctr">
                  <a:noAutofit/>
                </a:bodyPr>
                <a:lstStyle/>
                <a:p>
                  <a:pPr lvl="0" algn="ctr"/>
                  <a:r>
                    <a:rPr lang="en-US" sz="1000" dirty="0">
                      <a:solidFill>
                        <a:schemeClr val="bg1"/>
                      </a:solidFill>
                      <a:latin typeface="Segoe UI Semibold"/>
                      <a:ea typeface="Segoe UI" pitchFamily="34" charset="0"/>
                      <a:cs typeface="Segoe UI" pitchFamily="34" charset="0"/>
                    </a:rPr>
                    <a:t>Model-</a:t>
                  </a:r>
                  <a:br>
                    <a:rPr lang="en-US" sz="1000" dirty="0">
                      <a:solidFill>
                        <a:schemeClr val="bg1"/>
                      </a:solidFill>
                      <a:latin typeface="Segoe UI Semibold"/>
                      <a:ea typeface="Segoe UI" pitchFamily="34" charset="0"/>
                      <a:cs typeface="Segoe UI" pitchFamily="34" charset="0"/>
                    </a:rPr>
                  </a:br>
                  <a:r>
                    <a:rPr lang="en-US" sz="1000" dirty="0">
                      <a:solidFill>
                        <a:schemeClr val="bg1"/>
                      </a:solidFill>
                      <a:latin typeface="Segoe UI Semibold"/>
                      <a:ea typeface="Segoe UI" pitchFamily="34" charset="0"/>
                      <a:cs typeface="Segoe UI" pitchFamily="34" charset="0"/>
                    </a:rPr>
                    <a:t>driven</a:t>
                  </a:r>
                </a:p>
                <a:p>
                  <a:pPr lvl="0" algn="ctr"/>
                  <a:r>
                    <a:rPr lang="en-US" sz="1000" dirty="0">
                      <a:solidFill>
                        <a:schemeClr val="bg1"/>
                      </a:solidFill>
                      <a:latin typeface="Segoe UI Semibold"/>
                      <a:ea typeface="Segoe UI" pitchFamily="34" charset="0"/>
                      <a:cs typeface="Segoe UI" pitchFamily="34" charset="0"/>
                    </a:rPr>
                    <a:t>App</a:t>
                  </a:r>
                </a:p>
              </p:txBody>
            </p:sp>
            <p:sp>
              <p:nvSpPr>
                <p:cNvPr id="81" name="Graphic 217" descr="an icon of app model">
                  <a:extLst>
                    <a:ext uri="{FF2B5EF4-FFF2-40B4-BE49-F238E27FC236}">
                      <a16:creationId xmlns:a16="http://schemas.microsoft.com/office/drawing/2014/main" id="{26846531-64F5-48EC-A421-BBBB5476341B}"/>
                    </a:ext>
                  </a:extLst>
                </p:cNvPr>
                <p:cNvSpPr/>
                <p:nvPr/>
              </p:nvSpPr>
              <p:spPr>
                <a:xfrm>
                  <a:off x="9876278" y="371475"/>
                  <a:ext cx="427674" cy="352830"/>
                </a:xfrm>
                <a:custGeom>
                  <a:avLst/>
                  <a:gdLst>
                    <a:gd name="connsiteX0" fmla="*/ 176974 w 381000"/>
                    <a:gd name="connsiteY0" fmla="*/ 0 h 314325"/>
                    <a:gd name="connsiteX1" fmla="*/ 382048 w 381000"/>
                    <a:gd name="connsiteY1" fmla="*/ 68771 h 314325"/>
                    <a:gd name="connsiteX2" fmla="*/ 382048 w 381000"/>
                    <a:gd name="connsiteY2" fmla="*/ 239744 h 314325"/>
                    <a:gd name="connsiteX3" fmla="*/ 176974 w 381000"/>
                    <a:gd name="connsiteY3" fmla="*/ 318611 h 314325"/>
                    <a:gd name="connsiteX4" fmla="*/ 176974 w 381000"/>
                    <a:gd name="connsiteY4" fmla="*/ 0 h 314325"/>
                    <a:gd name="connsiteX5" fmla="*/ 176974 w 381000"/>
                    <a:gd name="connsiteY5" fmla="*/ 0 h 314325"/>
                    <a:gd name="connsiteX6" fmla="*/ 134207 w 381000"/>
                    <a:gd name="connsiteY6" fmla="*/ 0 h 314325"/>
                    <a:gd name="connsiteX7" fmla="*/ 0 w 381000"/>
                    <a:gd name="connsiteY7" fmla="*/ 68675 h 314325"/>
                    <a:gd name="connsiteX8" fmla="*/ 0 w 381000"/>
                    <a:gd name="connsiteY8" fmla="*/ 68675 h 314325"/>
                    <a:gd name="connsiteX9" fmla="*/ 0 w 381000"/>
                    <a:gd name="connsiteY9" fmla="*/ 68675 h 314325"/>
                    <a:gd name="connsiteX10" fmla="*/ 0 w 381000"/>
                    <a:gd name="connsiteY10" fmla="*/ 239649 h 314325"/>
                    <a:gd name="connsiteX11" fmla="*/ 134207 w 381000"/>
                    <a:gd name="connsiteY11" fmla="*/ 318516 h 314325"/>
                    <a:gd name="connsiteX12" fmla="*/ 32480 w 381000"/>
                    <a:gd name="connsiteY12" fmla="*/ 104394 h 314325"/>
                    <a:gd name="connsiteX13" fmla="*/ 32480 w 381000"/>
                    <a:gd name="connsiteY13" fmla="*/ 213170 h 314325"/>
                    <a:gd name="connsiteX14" fmla="*/ 74486 w 381000"/>
                    <a:gd name="connsiteY14" fmla="*/ 82010 h 314325"/>
                    <a:gd name="connsiteX15" fmla="*/ 74486 w 381000"/>
                    <a:gd name="connsiteY15" fmla="*/ 237458 h 314325"/>
                    <a:gd name="connsiteX16" fmla="*/ 116491 w 381000"/>
                    <a:gd name="connsiteY16" fmla="*/ 69533 h 314325"/>
                    <a:gd name="connsiteX17" fmla="*/ 116491 w 381000"/>
                    <a:gd name="connsiteY17" fmla="*/ 252317 h 314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381000" h="314325">
                      <a:moveTo>
                        <a:pt x="176974" y="0"/>
                      </a:moveTo>
                      <a:lnTo>
                        <a:pt x="382048" y="68771"/>
                      </a:lnTo>
                      <a:lnTo>
                        <a:pt x="382048" y="239744"/>
                      </a:lnTo>
                      <a:lnTo>
                        <a:pt x="176974" y="318611"/>
                      </a:lnTo>
                      <a:lnTo>
                        <a:pt x="176974" y="0"/>
                      </a:lnTo>
                      <a:lnTo>
                        <a:pt x="176974" y="0"/>
                      </a:lnTo>
                      <a:close/>
                      <a:moveTo>
                        <a:pt x="134207" y="0"/>
                      </a:moveTo>
                      <a:lnTo>
                        <a:pt x="0" y="68675"/>
                      </a:lnTo>
                      <a:lnTo>
                        <a:pt x="0" y="68675"/>
                      </a:lnTo>
                      <a:lnTo>
                        <a:pt x="0" y="68675"/>
                      </a:lnTo>
                      <a:lnTo>
                        <a:pt x="0" y="239649"/>
                      </a:lnTo>
                      <a:lnTo>
                        <a:pt x="134207" y="318516"/>
                      </a:lnTo>
                      <a:moveTo>
                        <a:pt x="32480" y="104394"/>
                      </a:moveTo>
                      <a:lnTo>
                        <a:pt x="32480" y="213170"/>
                      </a:lnTo>
                      <a:moveTo>
                        <a:pt x="74486" y="82010"/>
                      </a:moveTo>
                      <a:lnTo>
                        <a:pt x="74486" y="237458"/>
                      </a:lnTo>
                      <a:moveTo>
                        <a:pt x="116491" y="69533"/>
                      </a:moveTo>
                      <a:lnTo>
                        <a:pt x="116491" y="252317"/>
                      </a:lnTo>
                    </a:path>
                  </a:pathLst>
                </a:custGeom>
                <a:noFill/>
                <a:ln w="12700" cap="sq">
                  <a:solidFill>
                    <a:schemeClr val="bg1">
                      <a:lumMod val="75000"/>
                      <a:alpha val="2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6FCC183B-7B54-40D3-ABBF-11268E61D1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7415641" y="138519"/>
              <a:ext cx="1024061" cy="818743"/>
              <a:chOff x="7415641" y="138519"/>
              <a:chExt cx="1024061" cy="818743"/>
            </a:xfrm>
          </p:grpSpPr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C8CBEF6C-ACAD-49B6-87F9-F95AD0C5E4E1}"/>
                  </a:ext>
                </a:extLst>
              </p:cNvPr>
              <p:cNvSpPr/>
              <p:nvPr/>
            </p:nvSpPr>
            <p:spPr bwMode="auto">
              <a:xfrm rot="17738030">
                <a:off x="7415641" y="138519"/>
                <a:ext cx="818743" cy="818743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0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F1EFE076-FD3E-46C4-AA0C-6AA57B6043C4}"/>
                  </a:ext>
                </a:extLst>
              </p:cNvPr>
              <p:cNvGrpSpPr/>
              <p:nvPr/>
            </p:nvGrpSpPr>
            <p:grpSpPr>
              <a:xfrm>
                <a:off x="7462376" y="185254"/>
                <a:ext cx="977326" cy="725273"/>
                <a:chOff x="7462376" y="185254"/>
                <a:chExt cx="977326" cy="725273"/>
              </a:xfrm>
            </p:grpSpPr>
            <p:sp>
              <p:nvSpPr>
                <p:cNvPr id="59" name="Oval 58">
                  <a:extLst>
                    <a:ext uri="{FF2B5EF4-FFF2-40B4-BE49-F238E27FC236}">
                      <a16:creationId xmlns:a16="http://schemas.microsoft.com/office/drawing/2014/main" id="{E1DCB5CB-83E8-42B6-B57C-E17BBACE6ADF}"/>
                    </a:ext>
                  </a:extLst>
                </p:cNvPr>
                <p:cNvSpPr/>
                <p:nvPr/>
              </p:nvSpPr>
              <p:spPr bwMode="auto">
                <a:xfrm>
                  <a:off x="7462376" y="185254"/>
                  <a:ext cx="725272" cy="725273"/>
                </a:xfrm>
                <a:prstGeom prst="ellipse">
                  <a:avLst/>
                </a:prstGeom>
                <a:solidFill>
                  <a:srgbClr val="742774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none" lIns="0" tIns="4572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000">
                    <a:solidFill>
                      <a:srgbClr val="000000"/>
                    </a:solidFill>
                    <a:latin typeface="+mj-lt"/>
                  </a:endParaRPr>
                </a:p>
              </p:txBody>
            </p:sp>
            <p:sp>
              <p:nvSpPr>
                <p:cNvPr id="60" name="Freeform: Shape 59">
                  <a:extLst>
                    <a:ext uri="{FF2B5EF4-FFF2-40B4-BE49-F238E27FC236}">
                      <a16:creationId xmlns:a16="http://schemas.microsoft.com/office/drawing/2014/main" id="{4EA62A5B-5C44-4DC8-B441-D5BB5E947292}"/>
                    </a:ext>
                  </a:extLst>
                </p:cNvPr>
                <p:cNvSpPr/>
                <p:nvPr/>
              </p:nvSpPr>
              <p:spPr bwMode="auto">
                <a:xfrm rot="5592036">
                  <a:off x="8085917" y="439999"/>
                  <a:ext cx="456993" cy="250576"/>
                </a:xfrm>
                <a:custGeom>
                  <a:avLst/>
                  <a:gdLst>
                    <a:gd name="connsiteX0" fmla="*/ 0 w 1077304"/>
                    <a:gd name="connsiteY0" fmla="*/ 590702 h 590702"/>
                    <a:gd name="connsiteX1" fmla="*/ 545295 w 1077304"/>
                    <a:gd name="connsiteY1" fmla="*/ 0 h 590702"/>
                    <a:gd name="connsiteX2" fmla="*/ 1077304 w 1077304"/>
                    <a:gd name="connsiteY2" fmla="*/ 576310 h 590702"/>
                    <a:gd name="connsiteX3" fmla="*/ 1008142 w 1077304"/>
                    <a:gd name="connsiteY3" fmla="*/ 534571 h 590702"/>
                    <a:gd name="connsiteX4" fmla="*/ 918840 w 1077304"/>
                    <a:gd name="connsiteY4" fmla="*/ 492312 h 590702"/>
                    <a:gd name="connsiteX5" fmla="*/ 16806 w 1077304"/>
                    <a:gd name="connsiteY5" fmla="*/ 580220 h 590702"/>
                    <a:gd name="connsiteX6" fmla="*/ 2530 w 1077304"/>
                    <a:gd name="connsiteY6" fmla="*/ 590702 h 5907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077304" h="590702">
                      <a:moveTo>
                        <a:pt x="0" y="590702"/>
                      </a:moveTo>
                      <a:lnTo>
                        <a:pt x="545295" y="0"/>
                      </a:lnTo>
                      <a:lnTo>
                        <a:pt x="1077304" y="576310"/>
                      </a:lnTo>
                      <a:lnTo>
                        <a:pt x="1008142" y="534571"/>
                      </a:lnTo>
                      <a:cubicBezTo>
                        <a:pt x="979412" y="519145"/>
                        <a:pt x="949631" y="505024"/>
                        <a:pt x="918840" y="492312"/>
                      </a:cubicBezTo>
                      <a:cubicBezTo>
                        <a:pt x="610938" y="365195"/>
                        <a:pt x="275066" y="409124"/>
                        <a:pt x="16806" y="580220"/>
                      </a:cubicBezTo>
                      <a:lnTo>
                        <a:pt x="2530" y="59070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none" lIns="182880" tIns="146304" rIns="182880" bIns="14630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0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61" name="Rectangle 60">
                  <a:extLst>
                    <a:ext uri="{FF2B5EF4-FFF2-40B4-BE49-F238E27FC236}">
                      <a16:creationId xmlns:a16="http://schemas.microsoft.com/office/drawing/2014/main" id="{7EBFA7DC-B648-42C0-9BBB-EA1435F2611D}"/>
                    </a:ext>
                  </a:extLst>
                </p:cNvPr>
                <p:cNvSpPr/>
                <p:nvPr/>
              </p:nvSpPr>
              <p:spPr>
                <a:xfrm>
                  <a:off x="7524098" y="354344"/>
                  <a:ext cx="601829" cy="387093"/>
                </a:xfrm>
                <a:prstGeom prst="rect">
                  <a:avLst/>
                </a:prstGeom>
              </p:spPr>
              <p:txBody>
                <a:bodyPr wrap="none">
                  <a:noAutofit/>
                </a:bodyPr>
                <a:lstStyle/>
                <a:p>
                  <a:pPr lvl="0" algn="ctr"/>
                  <a:r>
                    <a:rPr lang="en-US" sz="1000" dirty="0">
                      <a:solidFill>
                        <a:schemeClr val="bg1"/>
                      </a:solidFill>
                      <a:latin typeface="Segoe UI Semibold"/>
                      <a:ea typeface="Segoe UI" pitchFamily="34" charset="0"/>
                      <a:cs typeface="Segoe UI" pitchFamily="34" charset="0"/>
                    </a:rPr>
                    <a:t>Canvas</a:t>
                  </a:r>
                  <a:br>
                    <a:rPr lang="en-US" sz="1000" dirty="0">
                      <a:solidFill>
                        <a:schemeClr val="bg1"/>
                      </a:solidFill>
                      <a:latin typeface="Segoe UI Semibold"/>
                      <a:ea typeface="Segoe UI" pitchFamily="34" charset="0"/>
                      <a:cs typeface="Segoe UI" pitchFamily="34" charset="0"/>
                    </a:rPr>
                  </a:br>
                  <a:r>
                    <a:rPr lang="en-US" sz="1000" dirty="0">
                      <a:solidFill>
                        <a:schemeClr val="bg1"/>
                      </a:solidFill>
                      <a:latin typeface="Segoe UI Semibold"/>
                      <a:ea typeface="Segoe UI" pitchFamily="34" charset="0"/>
                      <a:cs typeface="Segoe UI" pitchFamily="34" charset="0"/>
                    </a:rPr>
                    <a:t>App</a:t>
                  </a:r>
                </a:p>
              </p:txBody>
            </p:sp>
            <p:sp>
              <p:nvSpPr>
                <p:cNvPr id="62" name="CellPhone_video" title="Icon of a cellphone with a play sign on the screen">
                  <a:extLst>
                    <a:ext uri="{FF2B5EF4-FFF2-40B4-BE49-F238E27FC236}">
                      <a16:creationId xmlns:a16="http://schemas.microsoft.com/office/drawing/2014/main" id="{044CED86-9284-4BDB-9F3B-7FD1FCFF5ABF}"/>
                    </a:ext>
                  </a:extLst>
                </p:cNvPr>
                <p:cNvSpPr>
                  <a:spLocks noChangeAspect="1" noEditPoints="1"/>
                </p:cNvSpPr>
                <p:nvPr/>
              </p:nvSpPr>
              <p:spPr bwMode="auto">
                <a:xfrm>
                  <a:off x="7706285" y="350044"/>
                  <a:ext cx="237454" cy="395692"/>
                </a:xfrm>
                <a:custGeom>
                  <a:avLst/>
                  <a:gdLst>
                    <a:gd name="T0" fmla="*/ 2125 w 2250"/>
                    <a:gd name="T1" fmla="*/ 3750 h 3750"/>
                    <a:gd name="T2" fmla="*/ 125 w 2250"/>
                    <a:gd name="T3" fmla="*/ 3750 h 3750"/>
                    <a:gd name="T4" fmla="*/ 0 w 2250"/>
                    <a:gd name="T5" fmla="*/ 3625 h 3750"/>
                    <a:gd name="T6" fmla="*/ 0 w 2250"/>
                    <a:gd name="T7" fmla="*/ 125 h 3750"/>
                    <a:gd name="T8" fmla="*/ 125 w 2250"/>
                    <a:gd name="T9" fmla="*/ 0 h 3750"/>
                    <a:gd name="T10" fmla="*/ 2125 w 2250"/>
                    <a:gd name="T11" fmla="*/ 0 h 3750"/>
                    <a:gd name="T12" fmla="*/ 2250 w 2250"/>
                    <a:gd name="T13" fmla="*/ 125 h 3750"/>
                    <a:gd name="T14" fmla="*/ 2250 w 2250"/>
                    <a:gd name="T15" fmla="*/ 3625 h 3750"/>
                    <a:gd name="T16" fmla="*/ 2125 w 2250"/>
                    <a:gd name="T17" fmla="*/ 3750 h 3750"/>
                    <a:gd name="T18" fmla="*/ 875 w 2250"/>
                    <a:gd name="T19" fmla="*/ 3250 h 3750"/>
                    <a:gd name="T20" fmla="*/ 1375 w 2250"/>
                    <a:gd name="T21" fmla="*/ 3250 h 3750"/>
                    <a:gd name="T22" fmla="*/ 1433 w 2250"/>
                    <a:gd name="T23" fmla="*/ 1453 h 3750"/>
                    <a:gd name="T24" fmla="*/ 817 w 2250"/>
                    <a:gd name="T25" fmla="*/ 1064 h 3750"/>
                    <a:gd name="T26" fmla="*/ 817 w 2250"/>
                    <a:gd name="T27" fmla="*/ 1843 h 3750"/>
                    <a:gd name="T28" fmla="*/ 1433 w 2250"/>
                    <a:gd name="T29" fmla="*/ 1453 h 37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2250" h="3750">
                      <a:moveTo>
                        <a:pt x="2125" y="3750"/>
                      </a:moveTo>
                      <a:cubicBezTo>
                        <a:pt x="125" y="3750"/>
                        <a:pt x="125" y="3750"/>
                        <a:pt x="125" y="3750"/>
                      </a:cubicBezTo>
                      <a:cubicBezTo>
                        <a:pt x="56" y="3750"/>
                        <a:pt x="0" y="3694"/>
                        <a:pt x="0" y="3625"/>
                      </a:cubicBezTo>
                      <a:cubicBezTo>
                        <a:pt x="0" y="125"/>
                        <a:pt x="0" y="125"/>
                        <a:pt x="0" y="125"/>
                      </a:cubicBezTo>
                      <a:cubicBezTo>
                        <a:pt x="0" y="56"/>
                        <a:pt x="56" y="0"/>
                        <a:pt x="125" y="0"/>
                      </a:cubicBezTo>
                      <a:cubicBezTo>
                        <a:pt x="2125" y="0"/>
                        <a:pt x="2125" y="0"/>
                        <a:pt x="2125" y="0"/>
                      </a:cubicBezTo>
                      <a:cubicBezTo>
                        <a:pt x="2194" y="0"/>
                        <a:pt x="2250" y="56"/>
                        <a:pt x="2250" y="125"/>
                      </a:cubicBezTo>
                      <a:cubicBezTo>
                        <a:pt x="2250" y="3625"/>
                        <a:pt x="2250" y="3625"/>
                        <a:pt x="2250" y="3625"/>
                      </a:cubicBezTo>
                      <a:cubicBezTo>
                        <a:pt x="2250" y="3694"/>
                        <a:pt x="2194" y="3750"/>
                        <a:pt x="2125" y="3750"/>
                      </a:cubicBezTo>
                      <a:close/>
                      <a:moveTo>
                        <a:pt x="875" y="3250"/>
                      </a:moveTo>
                      <a:cubicBezTo>
                        <a:pt x="1375" y="3250"/>
                        <a:pt x="1375" y="3250"/>
                        <a:pt x="1375" y="3250"/>
                      </a:cubicBezTo>
                      <a:moveTo>
                        <a:pt x="1433" y="1453"/>
                      </a:moveTo>
                      <a:cubicBezTo>
                        <a:pt x="817" y="1064"/>
                        <a:pt x="817" y="1064"/>
                        <a:pt x="817" y="1064"/>
                      </a:cubicBezTo>
                      <a:cubicBezTo>
                        <a:pt x="817" y="1843"/>
                        <a:pt x="817" y="1843"/>
                        <a:pt x="817" y="1843"/>
                      </a:cubicBezTo>
                      <a:lnTo>
                        <a:pt x="1433" y="1453"/>
                      </a:lnTo>
                      <a:close/>
                    </a:path>
                  </a:pathLst>
                </a:custGeom>
                <a:noFill/>
                <a:ln w="12700" cap="sq">
                  <a:solidFill>
                    <a:schemeClr val="bg1">
                      <a:lumMod val="75000"/>
                      <a:alpha val="25000"/>
                    </a:scheme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900">
                    <a:gradFill>
                      <a:gsLst>
                        <a:gs pos="0">
                          <a:srgbClr val="505050"/>
                        </a:gs>
                        <a:gs pos="100000">
                          <a:srgbClr val="505050"/>
                        </a:gs>
                      </a:gsLst>
                    </a:gradFill>
                  </a:endParaRPr>
                </a:p>
              </p:txBody>
            </p:sp>
          </p:grp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3D671E97-998F-4539-A19E-EB80D5197A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8548191" y="138519"/>
              <a:ext cx="1024061" cy="818743"/>
              <a:chOff x="8548191" y="138519"/>
              <a:chExt cx="1024061" cy="818743"/>
            </a:xfrm>
          </p:grpSpPr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D2B1A1BD-EB3A-40C9-AED0-D3E4B3A236F4}"/>
                  </a:ext>
                </a:extLst>
              </p:cNvPr>
              <p:cNvSpPr/>
              <p:nvPr/>
            </p:nvSpPr>
            <p:spPr bwMode="auto">
              <a:xfrm rot="17738030">
                <a:off x="8548191" y="138519"/>
                <a:ext cx="818743" cy="818743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0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C74093E3-5EED-4EAB-9C95-197C292314A2}"/>
                  </a:ext>
                </a:extLst>
              </p:cNvPr>
              <p:cNvGrpSpPr/>
              <p:nvPr/>
            </p:nvGrpSpPr>
            <p:grpSpPr>
              <a:xfrm>
                <a:off x="8594926" y="185254"/>
                <a:ext cx="977326" cy="725273"/>
                <a:chOff x="8594926" y="185254"/>
                <a:chExt cx="977326" cy="725273"/>
              </a:xfrm>
            </p:grpSpPr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FA9880A3-7C83-4DE5-A36D-6D7CBF9CBE67}"/>
                    </a:ext>
                  </a:extLst>
                </p:cNvPr>
                <p:cNvSpPr/>
                <p:nvPr/>
              </p:nvSpPr>
              <p:spPr bwMode="auto">
                <a:xfrm>
                  <a:off x="8594926" y="185254"/>
                  <a:ext cx="725272" cy="725273"/>
                </a:xfrm>
                <a:prstGeom prst="ellipse">
                  <a:avLst/>
                </a:prstGeom>
                <a:solidFill>
                  <a:srgbClr val="742774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none" lIns="0" tIns="4572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000">
                    <a:solidFill>
                      <a:srgbClr val="000000"/>
                    </a:solidFill>
                    <a:latin typeface="+mj-lt"/>
                  </a:endParaRPr>
                </a:p>
              </p:txBody>
            </p:sp>
            <p:sp>
              <p:nvSpPr>
                <p:cNvPr id="49" name="Freeform: Shape 48">
                  <a:extLst>
                    <a:ext uri="{FF2B5EF4-FFF2-40B4-BE49-F238E27FC236}">
                      <a16:creationId xmlns:a16="http://schemas.microsoft.com/office/drawing/2014/main" id="{C61D387E-A2E4-42FA-8E06-1B3783C3CD04}"/>
                    </a:ext>
                  </a:extLst>
                </p:cNvPr>
                <p:cNvSpPr/>
                <p:nvPr/>
              </p:nvSpPr>
              <p:spPr bwMode="auto">
                <a:xfrm rot="5592036">
                  <a:off x="9218467" y="439999"/>
                  <a:ext cx="456993" cy="250576"/>
                </a:xfrm>
                <a:custGeom>
                  <a:avLst/>
                  <a:gdLst>
                    <a:gd name="connsiteX0" fmla="*/ 0 w 1077304"/>
                    <a:gd name="connsiteY0" fmla="*/ 590702 h 590702"/>
                    <a:gd name="connsiteX1" fmla="*/ 545295 w 1077304"/>
                    <a:gd name="connsiteY1" fmla="*/ 0 h 590702"/>
                    <a:gd name="connsiteX2" fmla="*/ 1077304 w 1077304"/>
                    <a:gd name="connsiteY2" fmla="*/ 576310 h 590702"/>
                    <a:gd name="connsiteX3" fmla="*/ 1008142 w 1077304"/>
                    <a:gd name="connsiteY3" fmla="*/ 534571 h 590702"/>
                    <a:gd name="connsiteX4" fmla="*/ 918840 w 1077304"/>
                    <a:gd name="connsiteY4" fmla="*/ 492312 h 590702"/>
                    <a:gd name="connsiteX5" fmla="*/ 16806 w 1077304"/>
                    <a:gd name="connsiteY5" fmla="*/ 580220 h 590702"/>
                    <a:gd name="connsiteX6" fmla="*/ 2530 w 1077304"/>
                    <a:gd name="connsiteY6" fmla="*/ 590702 h 5907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077304" h="590702">
                      <a:moveTo>
                        <a:pt x="0" y="590702"/>
                      </a:moveTo>
                      <a:lnTo>
                        <a:pt x="545295" y="0"/>
                      </a:lnTo>
                      <a:lnTo>
                        <a:pt x="1077304" y="576310"/>
                      </a:lnTo>
                      <a:lnTo>
                        <a:pt x="1008142" y="534571"/>
                      </a:lnTo>
                      <a:cubicBezTo>
                        <a:pt x="979412" y="519145"/>
                        <a:pt x="949631" y="505024"/>
                        <a:pt x="918840" y="492312"/>
                      </a:cubicBezTo>
                      <a:cubicBezTo>
                        <a:pt x="610938" y="365195"/>
                        <a:pt x="275066" y="409124"/>
                        <a:pt x="16806" y="580220"/>
                      </a:cubicBezTo>
                      <a:lnTo>
                        <a:pt x="2530" y="59070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none" lIns="182880" tIns="146304" rIns="182880" bIns="14630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0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50" name="Rectangle 49">
                  <a:extLst>
                    <a:ext uri="{FF2B5EF4-FFF2-40B4-BE49-F238E27FC236}">
                      <a16:creationId xmlns:a16="http://schemas.microsoft.com/office/drawing/2014/main" id="{AA2DAB61-BEB7-4D55-BC5C-CD6C6F89F24D}"/>
                    </a:ext>
                  </a:extLst>
                </p:cNvPr>
                <p:cNvSpPr/>
                <p:nvPr/>
              </p:nvSpPr>
              <p:spPr>
                <a:xfrm>
                  <a:off x="8665716" y="337079"/>
                  <a:ext cx="583692" cy="421623"/>
                </a:xfrm>
                <a:prstGeom prst="rect">
                  <a:avLst/>
                </a:prstGeom>
              </p:spPr>
              <p:txBody>
                <a:bodyPr wrap="none">
                  <a:noAutofit/>
                </a:bodyPr>
                <a:lstStyle/>
                <a:p>
                  <a:pPr algn="ctr"/>
                  <a:r>
                    <a:rPr lang="en-US" sz="1000" dirty="0">
                      <a:solidFill>
                        <a:schemeClr val="bg1"/>
                      </a:solidFill>
                      <a:latin typeface="Segoe UI Semibold"/>
                      <a:cs typeface="Segoe UI" pitchFamily="34" charset="0"/>
                    </a:rPr>
                    <a:t>Dataverse</a:t>
                  </a:r>
                </a:p>
              </p:txBody>
            </p:sp>
            <p:sp>
              <p:nvSpPr>
                <p:cNvPr id="51" name="Freeform: Shape 50">
                  <a:extLst>
                    <a:ext uri="{FF2B5EF4-FFF2-40B4-BE49-F238E27FC236}">
                      <a16:creationId xmlns:a16="http://schemas.microsoft.com/office/drawing/2014/main" id="{E9E1ACB6-D491-4967-9B23-1FB3AAEEDE1F}"/>
                    </a:ext>
                  </a:extLst>
                </p:cNvPr>
                <p:cNvSpPr/>
                <p:nvPr/>
              </p:nvSpPr>
              <p:spPr>
                <a:xfrm>
                  <a:off x="8853702" y="551609"/>
                  <a:ext cx="53148" cy="146154"/>
                </a:xfrm>
                <a:custGeom>
                  <a:avLst/>
                  <a:gdLst>
                    <a:gd name="connsiteX0" fmla="*/ 36875 w 38100"/>
                    <a:gd name="connsiteY0" fmla="*/ 100693 h 104775"/>
                    <a:gd name="connsiteX1" fmla="*/ 7348 w 38100"/>
                    <a:gd name="connsiteY1" fmla="*/ 100693 h 104775"/>
                    <a:gd name="connsiteX2" fmla="*/ 7348 w 38100"/>
                    <a:gd name="connsiteY2" fmla="*/ 7348 h 104775"/>
                    <a:gd name="connsiteX3" fmla="*/ 36875 w 38100"/>
                    <a:gd name="connsiteY3" fmla="*/ 7348 h 1047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8100" h="104775">
                      <a:moveTo>
                        <a:pt x="36875" y="100693"/>
                      </a:moveTo>
                      <a:lnTo>
                        <a:pt x="7348" y="100693"/>
                      </a:lnTo>
                      <a:lnTo>
                        <a:pt x="7348" y="7348"/>
                      </a:lnTo>
                      <a:lnTo>
                        <a:pt x="36875" y="7348"/>
                      </a:lnTo>
                      <a:close/>
                    </a:path>
                  </a:pathLst>
                </a:custGeom>
                <a:noFill/>
                <a:ln w="12700" cap="sq">
                  <a:solidFill>
                    <a:schemeClr val="bg1">
                      <a:lumMod val="75000"/>
                      <a:alpha val="25000"/>
                    </a:scheme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900">
                    <a:gradFill>
                      <a:gsLst>
                        <a:gs pos="0">
                          <a:srgbClr val="505050"/>
                        </a:gs>
                        <a:gs pos="100000">
                          <a:srgbClr val="505050"/>
                        </a:gs>
                      </a:gsLst>
                      <a:lin ang="5400000" scaled="1"/>
                    </a:gradFill>
                  </a:endParaRPr>
                </a:p>
              </p:txBody>
            </p:sp>
            <p:grpSp>
              <p:nvGrpSpPr>
                <p:cNvPr id="52" name="Group 51">
                  <a:extLst>
                    <a:ext uri="{FF2B5EF4-FFF2-40B4-BE49-F238E27FC236}">
                      <a16:creationId xmlns:a16="http://schemas.microsoft.com/office/drawing/2014/main" id="{AE69508A-F876-4DB8-BFB3-546F279D48B7}"/>
                    </a:ext>
                  </a:extLst>
                </p:cNvPr>
                <p:cNvGrpSpPr/>
                <p:nvPr/>
              </p:nvGrpSpPr>
              <p:grpSpPr>
                <a:xfrm>
                  <a:off x="8769385" y="333379"/>
                  <a:ext cx="376354" cy="429022"/>
                  <a:chOff x="8896234" y="252041"/>
                  <a:chExt cx="376354" cy="429022"/>
                </a:xfrm>
              </p:grpSpPr>
              <p:sp>
                <p:nvSpPr>
                  <p:cNvPr id="53" name="Freeform: Shape 52">
                    <a:extLst>
                      <a:ext uri="{FF2B5EF4-FFF2-40B4-BE49-F238E27FC236}">
                        <a16:creationId xmlns:a16="http://schemas.microsoft.com/office/drawing/2014/main" id="{62C93BCB-7F3F-4B7C-82F0-DE1AA6C11146}"/>
                      </a:ext>
                    </a:extLst>
                  </p:cNvPr>
                  <p:cNvSpPr/>
                  <p:nvPr/>
                </p:nvSpPr>
                <p:spPr>
                  <a:xfrm>
                    <a:off x="8896234" y="508335"/>
                    <a:ext cx="358748" cy="172728"/>
                  </a:xfrm>
                  <a:custGeom>
                    <a:avLst/>
                    <a:gdLst>
                      <a:gd name="connsiteX0" fmla="*/ 7348 w 257175"/>
                      <a:gd name="connsiteY0" fmla="*/ 50965 h 123825"/>
                      <a:gd name="connsiteX1" fmla="*/ 33065 w 257175"/>
                      <a:gd name="connsiteY1" fmla="*/ 24295 h 123825"/>
                      <a:gd name="connsiteX2" fmla="*/ 67355 w 257175"/>
                      <a:gd name="connsiteY2" fmla="*/ 9055 h 123825"/>
                      <a:gd name="connsiteX3" fmla="*/ 154986 w 257175"/>
                      <a:gd name="connsiteY3" fmla="*/ 8102 h 123825"/>
                      <a:gd name="connsiteX4" fmla="*/ 171178 w 257175"/>
                      <a:gd name="connsiteY4" fmla="*/ 20485 h 123825"/>
                      <a:gd name="connsiteX5" fmla="*/ 152128 w 257175"/>
                      <a:gd name="connsiteY5" fmla="*/ 43345 h 123825"/>
                      <a:gd name="connsiteX6" fmla="*/ 98788 w 257175"/>
                      <a:gd name="connsiteY6" fmla="*/ 43345 h 123825"/>
                      <a:gd name="connsiteX7" fmla="*/ 87358 w 257175"/>
                      <a:gd name="connsiteY7" fmla="*/ 53822 h 123825"/>
                      <a:gd name="connsiteX8" fmla="*/ 96883 w 257175"/>
                      <a:gd name="connsiteY8" fmla="*/ 65252 h 123825"/>
                      <a:gd name="connsiteX9" fmla="*/ 156890 w 257175"/>
                      <a:gd name="connsiteY9" fmla="*/ 65252 h 123825"/>
                      <a:gd name="connsiteX10" fmla="*/ 158795 w 257175"/>
                      <a:gd name="connsiteY10" fmla="*/ 65252 h 123825"/>
                      <a:gd name="connsiteX11" fmla="*/ 182608 w 257175"/>
                      <a:gd name="connsiteY11" fmla="*/ 52870 h 123825"/>
                      <a:gd name="connsiteX12" fmla="*/ 216898 w 257175"/>
                      <a:gd name="connsiteY12" fmla="*/ 21437 h 123825"/>
                      <a:gd name="connsiteX13" fmla="*/ 232138 w 257175"/>
                      <a:gd name="connsiteY13" fmla="*/ 9055 h 123825"/>
                      <a:gd name="connsiteX14" fmla="*/ 251188 w 257175"/>
                      <a:gd name="connsiteY14" fmla="*/ 14770 h 123825"/>
                      <a:gd name="connsiteX15" fmla="*/ 248330 w 257175"/>
                      <a:gd name="connsiteY15" fmla="*/ 32867 h 123825"/>
                      <a:gd name="connsiteX16" fmla="*/ 214040 w 257175"/>
                      <a:gd name="connsiteY16" fmla="*/ 67157 h 123825"/>
                      <a:gd name="connsiteX17" fmla="*/ 214040 w 257175"/>
                      <a:gd name="connsiteY17" fmla="*/ 67157 h 123825"/>
                      <a:gd name="connsiteX18" fmla="*/ 183561 w 257175"/>
                      <a:gd name="connsiteY18" fmla="*/ 97637 h 123825"/>
                      <a:gd name="connsiteX19" fmla="*/ 155938 w 257175"/>
                      <a:gd name="connsiteY19" fmla="*/ 111925 h 123825"/>
                      <a:gd name="connsiteX20" fmla="*/ 7348 w 257175"/>
                      <a:gd name="connsiteY20" fmla="*/ 125260 h 1238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257175" h="123825">
                        <a:moveTo>
                          <a:pt x="7348" y="50965"/>
                        </a:moveTo>
                        <a:cubicBezTo>
                          <a:pt x="7348" y="50965"/>
                          <a:pt x="22588" y="35725"/>
                          <a:pt x="33065" y="24295"/>
                        </a:cubicBezTo>
                        <a:cubicBezTo>
                          <a:pt x="42590" y="13817"/>
                          <a:pt x="54973" y="9055"/>
                          <a:pt x="67355" y="9055"/>
                        </a:cubicBezTo>
                        <a:cubicBezTo>
                          <a:pt x="96883" y="8102"/>
                          <a:pt x="125458" y="8102"/>
                          <a:pt x="154986" y="8102"/>
                        </a:cubicBezTo>
                        <a:cubicBezTo>
                          <a:pt x="161653" y="8102"/>
                          <a:pt x="169273" y="13817"/>
                          <a:pt x="171178" y="20485"/>
                        </a:cubicBezTo>
                        <a:cubicBezTo>
                          <a:pt x="174036" y="32867"/>
                          <a:pt x="163558" y="43345"/>
                          <a:pt x="152128" y="43345"/>
                        </a:cubicBezTo>
                        <a:cubicBezTo>
                          <a:pt x="134983" y="43345"/>
                          <a:pt x="116886" y="43345"/>
                          <a:pt x="98788" y="43345"/>
                        </a:cubicBezTo>
                        <a:cubicBezTo>
                          <a:pt x="91168" y="43345"/>
                          <a:pt x="87358" y="47155"/>
                          <a:pt x="87358" y="53822"/>
                        </a:cubicBezTo>
                        <a:cubicBezTo>
                          <a:pt x="86405" y="58585"/>
                          <a:pt x="92120" y="65252"/>
                          <a:pt x="96883" y="65252"/>
                        </a:cubicBezTo>
                        <a:cubicBezTo>
                          <a:pt x="116886" y="65252"/>
                          <a:pt x="136888" y="65252"/>
                          <a:pt x="156890" y="65252"/>
                        </a:cubicBezTo>
                        <a:cubicBezTo>
                          <a:pt x="157843" y="65252"/>
                          <a:pt x="157843" y="65252"/>
                          <a:pt x="158795" y="65252"/>
                        </a:cubicBezTo>
                        <a:cubicBezTo>
                          <a:pt x="167368" y="63347"/>
                          <a:pt x="174988" y="59537"/>
                          <a:pt x="182608" y="52870"/>
                        </a:cubicBezTo>
                        <a:cubicBezTo>
                          <a:pt x="194038" y="42392"/>
                          <a:pt x="205468" y="31915"/>
                          <a:pt x="216898" y="21437"/>
                        </a:cubicBezTo>
                        <a:cubicBezTo>
                          <a:pt x="221661" y="16675"/>
                          <a:pt x="226423" y="11912"/>
                          <a:pt x="232138" y="9055"/>
                        </a:cubicBezTo>
                        <a:cubicBezTo>
                          <a:pt x="238805" y="5245"/>
                          <a:pt x="246425" y="8102"/>
                          <a:pt x="251188" y="14770"/>
                        </a:cubicBezTo>
                        <a:cubicBezTo>
                          <a:pt x="254998" y="19532"/>
                          <a:pt x="253093" y="27152"/>
                          <a:pt x="248330" y="32867"/>
                        </a:cubicBezTo>
                        <a:cubicBezTo>
                          <a:pt x="236900" y="44297"/>
                          <a:pt x="225470" y="55727"/>
                          <a:pt x="214040" y="67157"/>
                        </a:cubicBezTo>
                        <a:lnTo>
                          <a:pt x="214040" y="67157"/>
                        </a:lnTo>
                        <a:cubicBezTo>
                          <a:pt x="203563" y="77635"/>
                          <a:pt x="194038" y="87160"/>
                          <a:pt x="183561" y="97637"/>
                        </a:cubicBezTo>
                        <a:cubicBezTo>
                          <a:pt x="175940" y="105257"/>
                          <a:pt x="167368" y="110972"/>
                          <a:pt x="155938" y="111925"/>
                        </a:cubicBezTo>
                        <a:cubicBezTo>
                          <a:pt x="132125" y="114782"/>
                          <a:pt x="7348" y="125260"/>
                          <a:pt x="7348" y="125260"/>
                        </a:cubicBezTo>
                      </a:path>
                    </a:pathLst>
                  </a:custGeom>
                  <a:noFill/>
                  <a:ln w="12700" cap="sq">
                    <a:solidFill>
                      <a:schemeClr val="bg1">
                        <a:lumMod val="75000"/>
                        <a:alpha val="25000"/>
                      </a:schemeClr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900">
                      <a:gradFill>
                        <a:gsLst>
                          <a:gs pos="0">
                            <a:srgbClr val="505050"/>
                          </a:gs>
                          <a:gs pos="100000">
                            <a:srgbClr val="505050"/>
                          </a:gs>
                        </a:gsLst>
                        <a:lin ang="5400000" scaled="1"/>
                      </a:gradFill>
                    </a:endParaRPr>
                  </a:p>
                </p:txBody>
              </p:sp>
              <p:grpSp>
                <p:nvGrpSpPr>
                  <p:cNvPr id="54" name="Group 53">
                    <a:extLst>
                      <a:ext uri="{FF2B5EF4-FFF2-40B4-BE49-F238E27FC236}">
                        <a16:creationId xmlns:a16="http://schemas.microsoft.com/office/drawing/2014/main" id="{36A62E2B-2908-474F-83CF-1AD6E7C8BAD2}"/>
                      </a:ext>
                    </a:extLst>
                  </p:cNvPr>
                  <p:cNvGrpSpPr/>
                  <p:nvPr/>
                </p:nvGrpSpPr>
                <p:grpSpPr>
                  <a:xfrm>
                    <a:off x="9054868" y="252041"/>
                    <a:ext cx="217720" cy="224741"/>
                    <a:chOff x="6979556" y="4967290"/>
                    <a:chExt cx="295275" cy="304800"/>
                  </a:xfrm>
                </p:grpSpPr>
                <p:sp>
                  <p:nvSpPr>
                    <p:cNvPr id="55" name="Freeform: Shape 54">
                      <a:extLst>
                        <a:ext uri="{FF2B5EF4-FFF2-40B4-BE49-F238E27FC236}">
                          <a16:creationId xmlns:a16="http://schemas.microsoft.com/office/drawing/2014/main" id="{BBA3DD4F-115A-4A71-A6BB-0FC87F9092A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50993" y="5045395"/>
                      <a:ext cx="152400" cy="152400"/>
                    </a:xfrm>
                    <a:custGeom>
                      <a:avLst/>
                      <a:gdLst>
                        <a:gd name="connsiteX0" fmla="*/ 150223 w 152400"/>
                        <a:gd name="connsiteY0" fmla="*/ 78786 h 152400"/>
                        <a:gd name="connsiteX1" fmla="*/ 78786 w 152400"/>
                        <a:gd name="connsiteY1" fmla="*/ 150223 h 152400"/>
                        <a:gd name="connsiteX2" fmla="*/ 7348 w 152400"/>
                        <a:gd name="connsiteY2" fmla="*/ 78786 h 152400"/>
                        <a:gd name="connsiteX3" fmla="*/ 78786 w 152400"/>
                        <a:gd name="connsiteY3" fmla="*/ 7348 h 152400"/>
                        <a:gd name="connsiteX4" fmla="*/ 150223 w 152400"/>
                        <a:gd name="connsiteY4" fmla="*/ 78786 h 1524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52400" h="152400">
                          <a:moveTo>
                            <a:pt x="150223" y="78786"/>
                          </a:moveTo>
                          <a:cubicBezTo>
                            <a:pt x="150223" y="118239"/>
                            <a:pt x="118240" y="150223"/>
                            <a:pt x="78786" y="150223"/>
                          </a:cubicBezTo>
                          <a:cubicBezTo>
                            <a:pt x="39332" y="150223"/>
                            <a:pt x="7348" y="118239"/>
                            <a:pt x="7348" y="78786"/>
                          </a:cubicBezTo>
                          <a:cubicBezTo>
                            <a:pt x="7348" y="39332"/>
                            <a:pt x="39332" y="7348"/>
                            <a:pt x="78786" y="7348"/>
                          </a:cubicBezTo>
                          <a:cubicBezTo>
                            <a:pt x="118240" y="7348"/>
                            <a:pt x="150223" y="39332"/>
                            <a:pt x="150223" y="78786"/>
                          </a:cubicBezTo>
                          <a:close/>
                        </a:path>
                      </a:pathLst>
                    </a:custGeom>
                    <a:noFill/>
                    <a:ln w="12700" cap="sq">
                      <a:solidFill>
                        <a:schemeClr val="bg1">
                          <a:lumMod val="75000"/>
                          <a:alpha val="25000"/>
                        </a:schemeClr>
                      </a:solidFill>
                      <a:prstDash val="solid"/>
                      <a:miter lim="800000"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sz="900">
                        <a:gradFill>
                          <a:gsLst>
                            <a:gs pos="0">
                              <a:srgbClr val="505050"/>
                            </a:gs>
                            <a:gs pos="100000">
                              <a:srgbClr val="505050"/>
                            </a:gs>
                          </a:gsLst>
                          <a:lin ang="5400000" scaled="1"/>
                        </a:gradFill>
                      </a:endParaRPr>
                    </a:p>
                  </p:txBody>
                </p:sp>
                <p:sp>
                  <p:nvSpPr>
                    <p:cNvPr id="56" name="Freeform: Shape 55">
                      <a:extLst>
                        <a:ext uri="{FF2B5EF4-FFF2-40B4-BE49-F238E27FC236}">
                          <a16:creationId xmlns:a16="http://schemas.microsoft.com/office/drawing/2014/main" id="{1DC69356-E85A-4ED9-A02A-EF0236588B2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79556" y="4967290"/>
                      <a:ext cx="295275" cy="304800"/>
                    </a:xfrm>
                    <a:custGeom>
                      <a:avLst/>
                      <a:gdLst>
                        <a:gd name="connsiteX0" fmla="*/ 274048 w 295275"/>
                        <a:gd name="connsiteY0" fmla="*/ 156891 h 304800"/>
                        <a:gd name="connsiteX1" fmla="*/ 268333 w 295275"/>
                        <a:gd name="connsiteY1" fmla="*/ 118791 h 304800"/>
                        <a:gd name="connsiteX2" fmla="*/ 292145 w 295275"/>
                        <a:gd name="connsiteY2" fmla="*/ 104503 h 304800"/>
                        <a:gd name="connsiteX3" fmla="*/ 266428 w 295275"/>
                        <a:gd name="connsiteY3" fmla="*/ 58783 h 304800"/>
                        <a:gd name="connsiteX4" fmla="*/ 241663 w 295275"/>
                        <a:gd name="connsiteY4" fmla="*/ 73071 h 304800"/>
                        <a:gd name="connsiteX5" fmla="*/ 175941 w 295275"/>
                        <a:gd name="connsiteY5" fmla="*/ 34971 h 304800"/>
                        <a:gd name="connsiteX6" fmla="*/ 175941 w 295275"/>
                        <a:gd name="connsiteY6" fmla="*/ 7348 h 304800"/>
                        <a:gd name="connsiteX7" fmla="*/ 123553 w 295275"/>
                        <a:gd name="connsiteY7" fmla="*/ 7348 h 304800"/>
                        <a:gd name="connsiteX8" fmla="*/ 123553 w 295275"/>
                        <a:gd name="connsiteY8" fmla="*/ 34971 h 304800"/>
                        <a:gd name="connsiteX9" fmla="*/ 57830 w 295275"/>
                        <a:gd name="connsiteY9" fmla="*/ 73071 h 304800"/>
                        <a:gd name="connsiteX10" fmla="*/ 33066 w 295275"/>
                        <a:gd name="connsiteY10" fmla="*/ 58783 h 304800"/>
                        <a:gd name="connsiteX11" fmla="*/ 7348 w 295275"/>
                        <a:gd name="connsiteY11" fmla="*/ 104503 h 304800"/>
                        <a:gd name="connsiteX12" fmla="*/ 31161 w 295275"/>
                        <a:gd name="connsiteY12" fmla="*/ 118791 h 304800"/>
                        <a:gd name="connsiteX13" fmla="*/ 25445 w 295275"/>
                        <a:gd name="connsiteY13" fmla="*/ 156891 h 304800"/>
                        <a:gd name="connsiteX14" fmla="*/ 31161 w 295275"/>
                        <a:gd name="connsiteY14" fmla="*/ 194991 h 304800"/>
                        <a:gd name="connsiteX15" fmla="*/ 7348 w 295275"/>
                        <a:gd name="connsiteY15" fmla="*/ 209278 h 304800"/>
                        <a:gd name="connsiteX16" fmla="*/ 33066 w 295275"/>
                        <a:gd name="connsiteY16" fmla="*/ 254998 h 304800"/>
                        <a:gd name="connsiteX17" fmla="*/ 57830 w 295275"/>
                        <a:gd name="connsiteY17" fmla="*/ 240711 h 304800"/>
                        <a:gd name="connsiteX18" fmla="*/ 123553 w 295275"/>
                        <a:gd name="connsiteY18" fmla="*/ 278811 h 304800"/>
                        <a:gd name="connsiteX19" fmla="*/ 123553 w 295275"/>
                        <a:gd name="connsiteY19" fmla="*/ 306433 h 304800"/>
                        <a:gd name="connsiteX20" fmla="*/ 175941 w 295275"/>
                        <a:gd name="connsiteY20" fmla="*/ 306433 h 304800"/>
                        <a:gd name="connsiteX21" fmla="*/ 175941 w 295275"/>
                        <a:gd name="connsiteY21" fmla="*/ 278811 h 304800"/>
                        <a:gd name="connsiteX22" fmla="*/ 241663 w 295275"/>
                        <a:gd name="connsiteY22" fmla="*/ 240711 h 304800"/>
                        <a:gd name="connsiteX23" fmla="*/ 266428 w 295275"/>
                        <a:gd name="connsiteY23" fmla="*/ 254998 h 304800"/>
                        <a:gd name="connsiteX24" fmla="*/ 292145 w 295275"/>
                        <a:gd name="connsiteY24" fmla="*/ 209278 h 304800"/>
                        <a:gd name="connsiteX25" fmla="*/ 268333 w 295275"/>
                        <a:gd name="connsiteY25" fmla="*/ 194991 h 304800"/>
                        <a:gd name="connsiteX26" fmla="*/ 274048 w 295275"/>
                        <a:gd name="connsiteY26" fmla="*/ 156891 h 3048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</a:cxnLst>
                      <a:rect l="l" t="t" r="r" b="b"/>
                      <a:pathLst>
                        <a:path w="295275" h="304800">
                          <a:moveTo>
                            <a:pt x="274048" y="156891"/>
                          </a:moveTo>
                          <a:cubicBezTo>
                            <a:pt x="274048" y="143556"/>
                            <a:pt x="272143" y="131173"/>
                            <a:pt x="268333" y="118791"/>
                          </a:cubicBezTo>
                          <a:lnTo>
                            <a:pt x="292145" y="104503"/>
                          </a:lnTo>
                          <a:lnTo>
                            <a:pt x="266428" y="58783"/>
                          </a:lnTo>
                          <a:lnTo>
                            <a:pt x="241663" y="73071"/>
                          </a:lnTo>
                          <a:cubicBezTo>
                            <a:pt x="224518" y="54021"/>
                            <a:pt x="201658" y="40686"/>
                            <a:pt x="175941" y="34971"/>
                          </a:cubicBezTo>
                          <a:lnTo>
                            <a:pt x="175941" y="7348"/>
                          </a:lnTo>
                          <a:lnTo>
                            <a:pt x="123553" y="7348"/>
                          </a:lnTo>
                          <a:lnTo>
                            <a:pt x="123553" y="34971"/>
                          </a:lnTo>
                          <a:cubicBezTo>
                            <a:pt x="97836" y="40686"/>
                            <a:pt x="74975" y="54021"/>
                            <a:pt x="57830" y="73071"/>
                          </a:cubicBezTo>
                          <a:lnTo>
                            <a:pt x="33066" y="58783"/>
                          </a:lnTo>
                          <a:lnTo>
                            <a:pt x="7348" y="104503"/>
                          </a:lnTo>
                          <a:lnTo>
                            <a:pt x="31161" y="118791"/>
                          </a:lnTo>
                          <a:cubicBezTo>
                            <a:pt x="27350" y="131173"/>
                            <a:pt x="25445" y="143556"/>
                            <a:pt x="25445" y="156891"/>
                          </a:cubicBezTo>
                          <a:cubicBezTo>
                            <a:pt x="25445" y="170226"/>
                            <a:pt x="27350" y="182608"/>
                            <a:pt x="31161" y="194991"/>
                          </a:cubicBezTo>
                          <a:lnTo>
                            <a:pt x="7348" y="209278"/>
                          </a:lnTo>
                          <a:lnTo>
                            <a:pt x="33066" y="254998"/>
                          </a:lnTo>
                          <a:lnTo>
                            <a:pt x="57830" y="240711"/>
                          </a:lnTo>
                          <a:cubicBezTo>
                            <a:pt x="74975" y="259761"/>
                            <a:pt x="97836" y="273096"/>
                            <a:pt x="123553" y="278811"/>
                          </a:cubicBezTo>
                          <a:lnTo>
                            <a:pt x="123553" y="306433"/>
                          </a:lnTo>
                          <a:lnTo>
                            <a:pt x="175941" y="306433"/>
                          </a:lnTo>
                          <a:lnTo>
                            <a:pt x="175941" y="278811"/>
                          </a:lnTo>
                          <a:cubicBezTo>
                            <a:pt x="201658" y="273096"/>
                            <a:pt x="224518" y="259761"/>
                            <a:pt x="241663" y="240711"/>
                          </a:cubicBezTo>
                          <a:lnTo>
                            <a:pt x="266428" y="254998"/>
                          </a:lnTo>
                          <a:lnTo>
                            <a:pt x="292145" y="209278"/>
                          </a:lnTo>
                          <a:lnTo>
                            <a:pt x="268333" y="194991"/>
                          </a:lnTo>
                          <a:cubicBezTo>
                            <a:pt x="272143" y="183561"/>
                            <a:pt x="274048" y="170226"/>
                            <a:pt x="274048" y="156891"/>
                          </a:cubicBezTo>
                          <a:close/>
                        </a:path>
                      </a:pathLst>
                    </a:custGeom>
                    <a:noFill/>
                    <a:ln w="12700" cap="sq">
                      <a:solidFill>
                        <a:schemeClr val="bg1">
                          <a:lumMod val="75000"/>
                          <a:alpha val="25000"/>
                        </a:schemeClr>
                      </a:solidFill>
                      <a:prstDash val="solid"/>
                      <a:miter lim="800000"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sz="900">
                        <a:gradFill>
                          <a:gsLst>
                            <a:gs pos="0">
                              <a:srgbClr val="505050"/>
                            </a:gs>
                            <a:gs pos="100000">
                              <a:srgbClr val="505050"/>
                            </a:gs>
                          </a:gsLst>
                          <a:lin ang="5400000" scaled="1"/>
                        </a:gradFill>
                      </a:endParaRPr>
                    </a:p>
                  </p:txBody>
                </p:sp>
              </p:grpSp>
            </p:grpSp>
          </p:grp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E02465CB-11B2-496D-9B8F-69A42F6E9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10813293" y="138519"/>
              <a:ext cx="1024061" cy="818743"/>
              <a:chOff x="10813293" y="138519"/>
              <a:chExt cx="1024061" cy="818743"/>
            </a:xfrm>
          </p:grpSpPr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EDB9CDA2-346C-4F04-9F59-68DC6BEA08F7}"/>
                  </a:ext>
                </a:extLst>
              </p:cNvPr>
              <p:cNvSpPr/>
              <p:nvPr/>
            </p:nvSpPr>
            <p:spPr bwMode="auto">
              <a:xfrm rot="17738030">
                <a:off x="10813293" y="138519"/>
                <a:ext cx="818743" cy="818743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0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26E9E196-C172-4E18-A203-F97B56060246}"/>
                  </a:ext>
                </a:extLst>
              </p:cNvPr>
              <p:cNvGrpSpPr/>
              <p:nvPr/>
            </p:nvGrpSpPr>
            <p:grpSpPr>
              <a:xfrm>
                <a:off x="10860028" y="185254"/>
                <a:ext cx="977326" cy="725273"/>
                <a:chOff x="10860028" y="185254"/>
                <a:chExt cx="977326" cy="725273"/>
              </a:xfrm>
            </p:grpSpPr>
            <p:sp>
              <p:nvSpPr>
                <p:cNvPr id="40" name="Oval 39">
                  <a:extLst>
                    <a:ext uri="{FF2B5EF4-FFF2-40B4-BE49-F238E27FC236}">
                      <a16:creationId xmlns:a16="http://schemas.microsoft.com/office/drawing/2014/main" id="{05BE4ACD-8B02-4C38-9399-A9C0DC46D31E}"/>
                    </a:ext>
                  </a:extLst>
                </p:cNvPr>
                <p:cNvSpPr/>
                <p:nvPr/>
              </p:nvSpPr>
              <p:spPr bwMode="auto">
                <a:xfrm>
                  <a:off x="10860028" y="185254"/>
                  <a:ext cx="725272" cy="725273"/>
                </a:xfrm>
                <a:prstGeom prst="ellipse">
                  <a:avLst/>
                </a:prstGeom>
                <a:solidFill>
                  <a:srgbClr val="742774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none" lIns="0" tIns="4572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000">
                    <a:solidFill>
                      <a:srgbClr val="000000"/>
                    </a:solidFill>
                    <a:latin typeface="+mj-lt"/>
                  </a:endParaRPr>
                </a:p>
              </p:txBody>
            </p:sp>
            <p:sp>
              <p:nvSpPr>
                <p:cNvPr id="41" name="Freeform: Shape 40">
                  <a:extLst>
                    <a:ext uri="{FF2B5EF4-FFF2-40B4-BE49-F238E27FC236}">
                      <a16:creationId xmlns:a16="http://schemas.microsoft.com/office/drawing/2014/main" id="{01E9523F-389B-4E4F-BE3C-8CF4A3B0A8D5}"/>
                    </a:ext>
                  </a:extLst>
                </p:cNvPr>
                <p:cNvSpPr/>
                <p:nvPr/>
              </p:nvSpPr>
              <p:spPr bwMode="auto">
                <a:xfrm rot="5592036">
                  <a:off x="11483569" y="439999"/>
                  <a:ext cx="456993" cy="250576"/>
                </a:xfrm>
                <a:custGeom>
                  <a:avLst/>
                  <a:gdLst>
                    <a:gd name="connsiteX0" fmla="*/ 0 w 1077304"/>
                    <a:gd name="connsiteY0" fmla="*/ 590702 h 590702"/>
                    <a:gd name="connsiteX1" fmla="*/ 545295 w 1077304"/>
                    <a:gd name="connsiteY1" fmla="*/ 0 h 590702"/>
                    <a:gd name="connsiteX2" fmla="*/ 1077304 w 1077304"/>
                    <a:gd name="connsiteY2" fmla="*/ 576310 h 590702"/>
                    <a:gd name="connsiteX3" fmla="*/ 1008142 w 1077304"/>
                    <a:gd name="connsiteY3" fmla="*/ 534571 h 590702"/>
                    <a:gd name="connsiteX4" fmla="*/ 918840 w 1077304"/>
                    <a:gd name="connsiteY4" fmla="*/ 492312 h 590702"/>
                    <a:gd name="connsiteX5" fmla="*/ 16806 w 1077304"/>
                    <a:gd name="connsiteY5" fmla="*/ 580220 h 590702"/>
                    <a:gd name="connsiteX6" fmla="*/ 2530 w 1077304"/>
                    <a:gd name="connsiteY6" fmla="*/ 590702 h 5907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077304" h="590702">
                      <a:moveTo>
                        <a:pt x="0" y="590702"/>
                      </a:moveTo>
                      <a:lnTo>
                        <a:pt x="545295" y="0"/>
                      </a:lnTo>
                      <a:lnTo>
                        <a:pt x="1077304" y="576310"/>
                      </a:lnTo>
                      <a:lnTo>
                        <a:pt x="1008142" y="534571"/>
                      </a:lnTo>
                      <a:cubicBezTo>
                        <a:pt x="979412" y="519145"/>
                        <a:pt x="949631" y="505024"/>
                        <a:pt x="918840" y="492312"/>
                      </a:cubicBezTo>
                      <a:cubicBezTo>
                        <a:pt x="610938" y="365195"/>
                        <a:pt x="275066" y="409124"/>
                        <a:pt x="16806" y="580220"/>
                      </a:cubicBezTo>
                      <a:lnTo>
                        <a:pt x="2530" y="59070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none" lIns="182880" tIns="146304" rIns="182880" bIns="14630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0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B96AD2E3-751F-448F-9116-49F2CDB13052}"/>
                    </a:ext>
                  </a:extLst>
                </p:cNvPr>
                <p:cNvSpPr/>
                <p:nvPr/>
              </p:nvSpPr>
              <p:spPr>
                <a:xfrm>
                  <a:off x="10896208" y="373780"/>
                  <a:ext cx="652913" cy="348220"/>
                </a:xfrm>
                <a:prstGeom prst="rect">
                  <a:avLst/>
                </a:prstGeom>
              </p:spPr>
              <p:txBody>
                <a:bodyPr wrap="none" lIns="0" tIns="0" rIns="0" bIns="0" anchor="ctr">
                  <a:noAutofit/>
                </a:bodyPr>
                <a:lstStyle/>
                <a:p>
                  <a:pPr lvl="0" algn="ctr">
                    <a:lnSpc>
                      <a:spcPct val="90000"/>
                    </a:lnSpc>
                  </a:pPr>
                  <a:r>
                    <a:rPr lang="en-US" sz="1000" dirty="0">
                      <a:solidFill>
                        <a:schemeClr val="bg1"/>
                      </a:solidFill>
                      <a:latin typeface="Segoe UI Semibold"/>
                      <a:ea typeface="Segoe UI" pitchFamily="34" charset="0"/>
                      <a:cs typeface="Segoe UI" pitchFamily="34" charset="0"/>
                    </a:rPr>
                    <a:t>Power</a:t>
                  </a:r>
                  <a:br>
                    <a:rPr lang="en-US" sz="1000" dirty="0">
                      <a:solidFill>
                        <a:schemeClr val="bg1"/>
                      </a:solidFill>
                      <a:latin typeface="Segoe UI Semibold"/>
                      <a:ea typeface="Segoe UI" pitchFamily="34" charset="0"/>
                      <a:cs typeface="Segoe UI" pitchFamily="34" charset="0"/>
                    </a:rPr>
                  </a:br>
                  <a:r>
                    <a:rPr lang="en-US" sz="1000" dirty="0">
                      <a:solidFill>
                        <a:schemeClr val="bg1"/>
                      </a:solidFill>
                      <a:latin typeface="Segoe UI Semibold"/>
                      <a:ea typeface="Segoe UI" pitchFamily="34" charset="0"/>
                      <a:cs typeface="Segoe UI" pitchFamily="34" charset="0"/>
                    </a:rPr>
                    <a:t>Automate</a:t>
                  </a:r>
                </a:p>
              </p:txBody>
            </p:sp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322A1884-28F2-4F23-974E-5C32B355A890}"/>
                    </a:ext>
                  </a:extLst>
                </p:cNvPr>
                <p:cNvGrpSpPr/>
                <p:nvPr/>
              </p:nvGrpSpPr>
              <p:grpSpPr>
                <a:xfrm>
                  <a:off x="11064379" y="352673"/>
                  <a:ext cx="316570" cy="390434"/>
                  <a:chOff x="9753584" y="2983718"/>
                  <a:chExt cx="722084" cy="890566"/>
                </a:xfrm>
              </p:grpSpPr>
              <p:sp>
                <p:nvSpPr>
                  <p:cNvPr id="44" name="Freeform: Shape 43">
                    <a:extLst>
                      <a:ext uri="{FF2B5EF4-FFF2-40B4-BE49-F238E27FC236}">
                        <a16:creationId xmlns:a16="http://schemas.microsoft.com/office/drawing/2014/main" id="{FDC1BBDE-A23A-471D-9BBC-301CA3D49DA9}"/>
                      </a:ext>
                    </a:extLst>
                  </p:cNvPr>
                  <p:cNvSpPr/>
                  <p:nvPr/>
                </p:nvSpPr>
                <p:spPr>
                  <a:xfrm>
                    <a:off x="9753584" y="3152202"/>
                    <a:ext cx="722084" cy="722082"/>
                  </a:xfrm>
                  <a:custGeom>
                    <a:avLst/>
                    <a:gdLst>
                      <a:gd name="connsiteX0" fmla="*/ 75928 w 200025"/>
                      <a:gd name="connsiteY0" fmla="*/ 7348 h 200025"/>
                      <a:gd name="connsiteX1" fmla="*/ 7348 w 200025"/>
                      <a:gd name="connsiteY1" fmla="*/ 99741 h 200025"/>
                      <a:gd name="connsiteX2" fmla="*/ 103551 w 200025"/>
                      <a:gd name="connsiteY2" fmla="*/ 195943 h 200025"/>
                      <a:gd name="connsiteX3" fmla="*/ 199753 w 200025"/>
                      <a:gd name="connsiteY3" fmla="*/ 99741 h 200025"/>
                      <a:gd name="connsiteX4" fmla="*/ 131173 w 200025"/>
                      <a:gd name="connsiteY4" fmla="*/ 7348 h 2000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0025" h="200025">
                        <a:moveTo>
                          <a:pt x="75928" y="7348"/>
                        </a:moveTo>
                        <a:cubicBezTo>
                          <a:pt x="35923" y="18778"/>
                          <a:pt x="7348" y="55926"/>
                          <a:pt x="7348" y="99741"/>
                        </a:cubicBezTo>
                        <a:cubicBezTo>
                          <a:pt x="7348" y="153081"/>
                          <a:pt x="50211" y="195943"/>
                          <a:pt x="103551" y="195943"/>
                        </a:cubicBezTo>
                        <a:cubicBezTo>
                          <a:pt x="156891" y="195943"/>
                          <a:pt x="199753" y="153081"/>
                          <a:pt x="199753" y="99741"/>
                        </a:cubicBezTo>
                        <a:cubicBezTo>
                          <a:pt x="199753" y="55926"/>
                          <a:pt x="171178" y="19731"/>
                          <a:pt x="131173" y="7348"/>
                        </a:cubicBezTo>
                      </a:path>
                    </a:pathLst>
                  </a:custGeom>
                  <a:noFill/>
                  <a:ln w="12700" cap="sq">
                    <a:solidFill>
                      <a:schemeClr val="bg1">
                        <a:lumMod val="75000"/>
                        <a:alpha val="25000"/>
                      </a:schemeClr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900">
                      <a:gradFill>
                        <a:gsLst>
                          <a:gs pos="0">
                            <a:srgbClr val="505050"/>
                          </a:gs>
                          <a:gs pos="100000">
                            <a:srgbClr val="505050"/>
                          </a:gs>
                        </a:gsLst>
                        <a:lin ang="5400000" scaled="1"/>
                      </a:gradFill>
                    </a:endParaRPr>
                  </a:p>
                </p:txBody>
              </p:sp>
              <p:sp>
                <p:nvSpPr>
                  <p:cNvPr id="45" name="Freeform: Shape 44">
                    <a:extLst>
                      <a:ext uri="{FF2B5EF4-FFF2-40B4-BE49-F238E27FC236}">
                        <a16:creationId xmlns:a16="http://schemas.microsoft.com/office/drawing/2014/main" id="{E34A0907-25E5-43DD-A744-EA73A08815C9}"/>
                      </a:ext>
                    </a:extLst>
                  </p:cNvPr>
                  <p:cNvSpPr/>
                  <p:nvPr/>
                </p:nvSpPr>
                <p:spPr>
                  <a:xfrm>
                    <a:off x="10100874" y="2983718"/>
                    <a:ext cx="34385" cy="550158"/>
                  </a:xfrm>
                  <a:custGeom>
                    <a:avLst/>
                    <a:gdLst>
                      <a:gd name="connsiteX0" fmla="*/ 7348 w 9525"/>
                      <a:gd name="connsiteY0" fmla="*/ 145461 h 152400"/>
                      <a:gd name="connsiteX1" fmla="*/ 7348 w 9525"/>
                      <a:gd name="connsiteY1" fmla="*/ 7348 h 152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9525" h="152400">
                        <a:moveTo>
                          <a:pt x="7348" y="145461"/>
                        </a:moveTo>
                        <a:lnTo>
                          <a:pt x="7348" y="7348"/>
                        </a:lnTo>
                      </a:path>
                    </a:pathLst>
                  </a:custGeom>
                  <a:noFill/>
                  <a:ln w="12700" cap="sq">
                    <a:solidFill>
                      <a:schemeClr val="bg1">
                        <a:lumMod val="75000"/>
                        <a:alpha val="25000"/>
                      </a:schemeClr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900">
                      <a:gradFill>
                        <a:gsLst>
                          <a:gs pos="0">
                            <a:srgbClr val="505050"/>
                          </a:gs>
                          <a:gs pos="100000">
                            <a:srgbClr val="505050"/>
                          </a:gs>
                        </a:gsLst>
                        <a:lin ang="5400000" scaled="1"/>
                      </a:gradFill>
                    </a:endParaRPr>
                  </a:p>
                </p:txBody>
              </p:sp>
            </p:grpSp>
          </p:grpSp>
        </p:grp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C19D4FB7-34AD-4132-93A3-B3CE8AC747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0767059" y="109538"/>
              <a:ext cx="1172529" cy="881062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IN" sz="105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0D1D212B-CCB6-47D7-A1CC-714540AEE0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7363808" y="97077"/>
              <a:ext cx="1084871" cy="901628"/>
              <a:chOff x="7415641" y="1662519"/>
              <a:chExt cx="985138" cy="818743"/>
            </a:xfrm>
          </p:grpSpPr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DAEA17D7-C34E-4E23-8F8B-B4183D93904A}"/>
                  </a:ext>
                </a:extLst>
              </p:cNvPr>
              <p:cNvSpPr/>
              <p:nvPr/>
            </p:nvSpPr>
            <p:spPr bwMode="auto">
              <a:xfrm rot="17738030">
                <a:off x="7415641" y="1662519"/>
                <a:ext cx="818743" cy="818743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05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D35AED4B-5B86-489A-A214-273E6BBF93D0}"/>
                  </a:ext>
                </a:extLst>
              </p:cNvPr>
              <p:cNvSpPr/>
              <p:nvPr/>
            </p:nvSpPr>
            <p:spPr bwMode="auto">
              <a:xfrm rot="5592036">
                <a:off x="8046994" y="1963999"/>
                <a:ext cx="456993" cy="250576"/>
              </a:xfrm>
              <a:custGeom>
                <a:avLst/>
                <a:gdLst>
                  <a:gd name="connsiteX0" fmla="*/ 0 w 1077304"/>
                  <a:gd name="connsiteY0" fmla="*/ 590702 h 590702"/>
                  <a:gd name="connsiteX1" fmla="*/ 545295 w 1077304"/>
                  <a:gd name="connsiteY1" fmla="*/ 0 h 590702"/>
                  <a:gd name="connsiteX2" fmla="*/ 1077304 w 1077304"/>
                  <a:gd name="connsiteY2" fmla="*/ 576310 h 590702"/>
                  <a:gd name="connsiteX3" fmla="*/ 1008142 w 1077304"/>
                  <a:gd name="connsiteY3" fmla="*/ 534571 h 590702"/>
                  <a:gd name="connsiteX4" fmla="*/ 918840 w 1077304"/>
                  <a:gd name="connsiteY4" fmla="*/ 492312 h 590702"/>
                  <a:gd name="connsiteX5" fmla="*/ 16806 w 1077304"/>
                  <a:gd name="connsiteY5" fmla="*/ 580220 h 590702"/>
                  <a:gd name="connsiteX6" fmla="*/ 2530 w 1077304"/>
                  <a:gd name="connsiteY6" fmla="*/ 590702 h 5907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77304" h="590702">
                    <a:moveTo>
                      <a:pt x="0" y="590702"/>
                    </a:moveTo>
                    <a:lnTo>
                      <a:pt x="545295" y="0"/>
                    </a:lnTo>
                    <a:lnTo>
                      <a:pt x="1077304" y="576310"/>
                    </a:lnTo>
                    <a:lnTo>
                      <a:pt x="1008142" y="534571"/>
                    </a:lnTo>
                    <a:cubicBezTo>
                      <a:pt x="979412" y="519145"/>
                      <a:pt x="949631" y="505024"/>
                      <a:pt x="918840" y="492312"/>
                    </a:cubicBezTo>
                    <a:cubicBezTo>
                      <a:pt x="610938" y="365195"/>
                      <a:pt x="275066" y="409124"/>
                      <a:pt x="16806" y="580220"/>
                    </a:cubicBezTo>
                    <a:lnTo>
                      <a:pt x="2530" y="590702"/>
                    </a:lnTo>
                    <a:close/>
                  </a:path>
                </a:pathLst>
              </a:custGeom>
              <a:solidFill>
                <a:schemeClr val="bg1">
                  <a:alpha val="90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05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</p:grp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6E865128-67D1-4162-991F-D0F4812405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8443025" y="109538"/>
              <a:ext cx="1134428" cy="881062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IN" sz="105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31246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3E03928-F501-4A7A-818A-6E6FE636116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04800" y="2403474"/>
            <a:ext cx="11586711" cy="1135063"/>
          </a:xfrm>
        </p:spPr>
        <p:txBody>
          <a:bodyPr anchor="ctr"/>
          <a:lstStyle/>
          <a:p>
            <a:r>
              <a:rPr lang="en-IN" sz="4800" dirty="0"/>
              <a:t>Hands-on-lab 4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6A8046EF-C789-456D-A0B7-4F649366D5F7}"/>
              </a:ext>
            </a:extLst>
          </p:cNvPr>
          <p:cNvSpPr txBox="1">
            <a:spLocks/>
          </p:cNvSpPr>
          <p:nvPr/>
        </p:nvSpPr>
        <p:spPr>
          <a:xfrm>
            <a:off x="304800" y="3261108"/>
            <a:ext cx="8040914" cy="984250"/>
          </a:xfrm>
          <a:prstGeom prst="rect">
            <a:avLst/>
          </a:prstGeom>
        </p:spPr>
        <p:txBody>
          <a:bodyPr vert="horz" wrap="square" lIns="0" tIns="91440" rIns="146304" bIns="91440" rtlCol="0" anchor="ctr">
            <a:noAutofit/>
          </a:bodyPr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3200" b="1"/>
              <a:t>Module 4: Power Automate</a:t>
            </a:r>
          </a:p>
        </p:txBody>
      </p:sp>
    </p:spTree>
    <p:extLst>
      <p:ext uri="{BB962C8B-B14F-4D97-AF65-F5344CB8AC3E}">
        <p14:creationId xmlns:p14="http://schemas.microsoft.com/office/powerpoint/2010/main" val="549628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861B889E-710E-4A0B-BA65-9E6B4A6B97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flipH="1">
            <a:off x="10537370" y="0"/>
            <a:ext cx="1654630" cy="1329446"/>
          </a:xfrm>
          <a:custGeom>
            <a:avLst/>
            <a:gdLst>
              <a:gd name="connsiteX0" fmla="*/ 748743 w 3809827"/>
              <a:gd name="connsiteY0" fmla="*/ 3061083 h 3061083"/>
              <a:gd name="connsiteX1" fmla="*/ 0 w 3809827"/>
              <a:gd name="connsiteY1" fmla="*/ 2312341 h 3061083"/>
              <a:gd name="connsiteX2" fmla="*/ 0 w 3809827"/>
              <a:gd name="connsiteY2" fmla="*/ 0 h 3061083"/>
              <a:gd name="connsiteX3" fmla="*/ 3809827 w 3809827"/>
              <a:gd name="connsiteY3" fmla="*/ 0 h 3061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09827" h="3061083">
                <a:moveTo>
                  <a:pt x="748743" y="3061083"/>
                </a:moveTo>
                <a:lnTo>
                  <a:pt x="0" y="2312341"/>
                </a:lnTo>
                <a:lnTo>
                  <a:pt x="0" y="0"/>
                </a:lnTo>
                <a:lnTo>
                  <a:pt x="3809827" y="0"/>
                </a:lnTo>
                <a:close/>
              </a:path>
            </a:pathLst>
          </a:custGeom>
          <a:noFill/>
          <a:ln w="6350">
            <a:solidFill>
              <a:schemeClr val="bg1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86" name="Freeform: Shape 185">
            <a:extLst>
              <a:ext uri="{FF2B5EF4-FFF2-40B4-BE49-F238E27FC236}">
                <a16:creationId xmlns:a16="http://schemas.microsoft.com/office/drawing/2014/main" id="{C7A950A3-3863-4194-B5D9-CEC0CAE0C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5400000" flipH="1">
            <a:off x="7401437" y="-14517"/>
            <a:ext cx="4920345" cy="4920346"/>
          </a:xfrm>
          <a:custGeom>
            <a:avLst/>
            <a:gdLst>
              <a:gd name="connsiteX0" fmla="*/ 0 w 4310219"/>
              <a:gd name="connsiteY0" fmla="*/ 0 h 6166514"/>
              <a:gd name="connsiteX1" fmla="*/ 0 w 4310219"/>
              <a:gd name="connsiteY1" fmla="*/ 6166514 h 6166514"/>
              <a:gd name="connsiteX2" fmla="*/ 2453924 w 4310219"/>
              <a:gd name="connsiteY2" fmla="*/ 6166514 h 6166514"/>
              <a:gd name="connsiteX3" fmla="*/ 4310219 w 4310219"/>
              <a:gd name="connsiteY3" fmla="*/ 4310220 h 6166514"/>
              <a:gd name="connsiteX0" fmla="*/ 2453924 w 4310219"/>
              <a:gd name="connsiteY0" fmla="*/ 6166514 h 6197876"/>
              <a:gd name="connsiteX1" fmla="*/ 4310219 w 4310219"/>
              <a:gd name="connsiteY1" fmla="*/ 4310220 h 6197876"/>
              <a:gd name="connsiteX2" fmla="*/ 0 w 4310219"/>
              <a:gd name="connsiteY2" fmla="*/ 0 h 6197876"/>
              <a:gd name="connsiteX3" fmla="*/ 0 w 4310219"/>
              <a:gd name="connsiteY3" fmla="*/ 6166514 h 6197876"/>
              <a:gd name="connsiteX4" fmla="*/ 2485286 w 4310219"/>
              <a:gd name="connsiteY4" fmla="*/ 6197876 h 6197876"/>
              <a:gd name="connsiteX0" fmla="*/ 2453924 w 4310219"/>
              <a:gd name="connsiteY0" fmla="*/ 6166514 h 6166514"/>
              <a:gd name="connsiteX1" fmla="*/ 4310219 w 4310219"/>
              <a:gd name="connsiteY1" fmla="*/ 4310220 h 6166514"/>
              <a:gd name="connsiteX2" fmla="*/ 0 w 4310219"/>
              <a:gd name="connsiteY2" fmla="*/ 0 h 6166514"/>
              <a:gd name="connsiteX3" fmla="*/ 0 w 4310219"/>
              <a:gd name="connsiteY3" fmla="*/ 6166514 h 6166514"/>
              <a:gd name="connsiteX0" fmla="*/ 4310219 w 4310219"/>
              <a:gd name="connsiteY0" fmla="*/ 4310220 h 6166514"/>
              <a:gd name="connsiteX1" fmla="*/ 0 w 4310219"/>
              <a:gd name="connsiteY1" fmla="*/ 0 h 6166514"/>
              <a:gd name="connsiteX2" fmla="*/ 0 w 4310219"/>
              <a:gd name="connsiteY2" fmla="*/ 6166514 h 6166514"/>
              <a:gd name="connsiteX0" fmla="*/ 4310219 w 4310219"/>
              <a:gd name="connsiteY0" fmla="*/ 4310220 h 4310220"/>
              <a:gd name="connsiteX1" fmla="*/ 0 w 4310219"/>
              <a:gd name="connsiteY1" fmla="*/ 0 h 4310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310219" h="4310220">
                <a:moveTo>
                  <a:pt x="4310219" y="4310220"/>
                </a:moveTo>
                <a:lnTo>
                  <a:pt x="0" y="0"/>
                </a:lnTo>
              </a:path>
            </a:pathLst>
          </a:custGeom>
          <a:noFill/>
          <a:ln w="12700">
            <a:solidFill>
              <a:srgbClr val="742774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IN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sp>
        <p:nvSpPr>
          <p:cNvPr id="187" name="Freeform: Shape 186">
            <a:extLst>
              <a:ext uri="{FF2B5EF4-FFF2-40B4-BE49-F238E27FC236}">
                <a16:creationId xmlns:a16="http://schemas.microsoft.com/office/drawing/2014/main" id="{FD4F1962-0371-46A2-87DB-3A99BCAED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5400000" flipH="1">
            <a:off x="2673531" y="-2666999"/>
            <a:ext cx="6857999" cy="12191998"/>
          </a:xfrm>
          <a:custGeom>
            <a:avLst/>
            <a:gdLst>
              <a:gd name="connsiteX0" fmla="*/ 6857999 w 6857999"/>
              <a:gd name="connsiteY0" fmla="*/ 12191998 h 12191998"/>
              <a:gd name="connsiteX1" fmla="*/ 6857999 w 6857999"/>
              <a:gd name="connsiteY1" fmla="*/ 4909395 h 12191998"/>
              <a:gd name="connsiteX2" fmla="*/ 1948605 w 6857999"/>
              <a:gd name="connsiteY2" fmla="*/ 0 h 12191998"/>
              <a:gd name="connsiteX3" fmla="*/ 0 w 6857999"/>
              <a:gd name="connsiteY3" fmla="*/ 0 h 12191998"/>
              <a:gd name="connsiteX4" fmla="*/ 0 w 6857999"/>
              <a:gd name="connsiteY4" fmla="*/ 12191998 h 12191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57999" h="12191998">
                <a:moveTo>
                  <a:pt x="6857999" y="12191998"/>
                </a:moveTo>
                <a:lnTo>
                  <a:pt x="6857999" y="4909395"/>
                </a:lnTo>
                <a:lnTo>
                  <a:pt x="1948605" y="0"/>
                </a:lnTo>
                <a:lnTo>
                  <a:pt x="0" y="0"/>
                </a:lnTo>
                <a:lnTo>
                  <a:pt x="0" y="1219199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IN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sp>
        <p:nvSpPr>
          <p:cNvPr id="78" name="Freeform: Shape 77">
            <a:extLst>
              <a:ext uri="{FF2B5EF4-FFF2-40B4-BE49-F238E27FC236}">
                <a16:creationId xmlns:a16="http://schemas.microsoft.com/office/drawing/2014/main" id="{F49CA39E-CE2D-4105-BE90-E77855A6D5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5400000" flipH="1">
            <a:off x="-491629" y="6386982"/>
            <a:ext cx="1887654" cy="904397"/>
          </a:xfrm>
          <a:custGeom>
            <a:avLst/>
            <a:gdLst>
              <a:gd name="connsiteX0" fmla="*/ 1887654 w 1887654"/>
              <a:gd name="connsiteY0" fmla="*/ 904397 h 904397"/>
              <a:gd name="connsiteX1" fmla="*/ 925008 w 1887654"/>
              <a:gd name="connsiteY1" fmla="*/ 0 h 904397"/>
              <a:gd name="connsiteX2" fmla="*/ 925008 w 1887654"/>
              <a:gd name="connsiteY2" fmla="*/ 904395 h 904397"/>
              <a:gd name="connsiteX3" fmla="*/ 2 w 1887654"/>
              <a:gd name="connsiteY3" fmla="*/ 904395 h 904397"/>
              <a:gd name="connsiteX4" fmla="*/ 0 w 1887654"/>
              <a:gd name="connsiteY4" fmla="*/ 904397 h 904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87654" h="904397">
                <a:moveTo>
                  <a:pt x="1887654" y="904397"/>
                </a:moveTo>
                <a:lnTo>
                  <a:pt x="925008" y="0"/>
                </a:lnTo>
                <a:lnTo>
                  <a:pt x="925008" y="904395"/>
                </a:lnTo>
                <a:lnTo>
                  <a:pt x="2" y="904395"/>
                </a:lnTo>
                <a:lnTo>
                  <a:pt x="0" y="904397"/>
                </a:lnTo>
                <a:close/>
              </a:path>
            </a:pathLst>
          </a:custGeom>
          <a:solidFill>
            <a:srgbClr val="74277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IN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6" name="Title 6">
            <a:extLst>
              <a:ext uri="{FF2B5EF4-FFF2-40B4-BE49-F238E27FC236}">
                <a16:creationId xmlns:a16="http://schemas.microsoft.com/office/drawing/2014/main" id="{9D2B2BE9-A205-4D53-9A71-650BB0B4E2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792376"/>
            <a:ext cx="11908064" cy="578926"/>
          </a:xfrm>
        </p:spPr>
        <p:txBody>
          <a:bodyPr/>
          <a:lstStyle/>
          <a:p>
            <a:r>
              <a:rPr lang="en-IN" dirty="0"/>
              <a:t>Module 4: Learning objectives</a:t>
            </a:r>
          </a:p>
        </p:txBody>
      </p:sp>
      <p:grpSp>
        <p:nvGrpSpPr>
          <p:cNvPr id="33" name="Group 32" descr="A breadcrumb of Power Automate&#10;">
            <a:extLst>
              <a:ext uri="{FF2B5EF4-FFF2-40B4-BE49-F238E27FC236}">
                <a16:creationId xmlns:a16="http://schemas.microsoft.com/office/drawing/2014/main" id="{B17EC2A9-63FC-45D5-B0F4-03DB42CDCE5B}"/>
              </a:ext>
            </a:extLst>
          </p:cNvPr>
          <p:cNvGrpSpPr/>
          <p:nvPr/>
        </p:nvGrpSpPr>
        <p:grpSpPr>
          <a:xfrm>
            <a:off x="10813293" y="138519"/>
            <a:ext cx="1024061" cy="818743"/>
            <a:chOff x="10813293" y="138519"/>
            <a:chExt cx="1024061" cy="818743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4D43951E-E4C2-4228-9374-265F52116BE0}"/>
                </a:ext>
              </a:extLst>
            </p:cNvPr>
            <p:cNvGrpSpPr/>
            <p:nvPr/>
          </p:nvGrpSpPr>
          <p:grpSpPr>
            <a:xfrm>
              <a:off x="10813293" y="138519"/>
              <a:ext cx="1024061" cy="818743"/>
              <a:chOff x="10813293" y="138519"/>
              <a:chExt cx="1024061" cy="818743"/>
            </a:xfrm>
          </p:grpSpPr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CC346822-EB90-4A3B-8F64-643F418DC2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 bwMode="auto">
              <a:xfrm rot="17738030">
                <a:off x="10813293" y="138519"/>
                <a:ext cx="818743" cy="818743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0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94" name="Oval 93">
                <a:extLst>
                  <a:ext uri="{FF2B5EF4-FFF2-40B4-BE49-F238E27FC236}">
                    <a16:creationId xmlns:a16="http://schemas.microsoft.com/office/drawing/2014/main" id="{61954224-206B-4C23-AE8F-01BEAD45773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 bwMode="auto">
              <a:xfrm>
                <a:off x="10860028" y="185254"/>
                <a:ext cx="725272" cy="725273"/>
              </a:xfrm>
              <a:prstGeom prst="ellipse">
                <a:avLst/>
              </a:prstGeom>
              <a:solidFill>
                <a:srgbClr val="74277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0" tIns="4572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000">
                  <a:solidFill>
                    <a:srgbClr val="000000"/>
                  </a:solidFill>
                  <a:latin typeface="+mj-lt"/>
                </a:endParaRPr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28950AD2-95A1-4042-8476-C2D8D85DB64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 bwMode="auto">
              <a:xfrm rot="5592036">
                <a:off x="11483569" y="439999"/>
                <a:ext cx="456993" cy="250576"/>
              </a:xfrm>
              <a:custGeom>
                <a:avLst/>
                <a:gdLst>
                  <a:gd name="connsiteX0" fmla="*/ 0 w 1077304"/>
                  <a:gd name="connsiteY0" fmla="*/ 590702 h 590702"/>
                  <a:gd name="connsiteX1" fmla="*/ 545295 w 1077304"/>
                  <a:gd name="connsiteY1" fmla="*/ 0 h 590702"/>
                  <a:gd name="connsiteX2" fmla="*/ 1077304 w 1077304"/>
                  <a:gd name="connsiteY2" fmla="*/ 576310 h 590702"/>
                  <a:gd name="connsiteX3" fmla="*/ 1008142 w 1077304"/>
                  <a:gd name="connsiteY3" fmla="*/ 534571 h 590702"/>
                  <a:gd name="connsiteX4" fmla="*/ 918840 w 1077304"/>
                  <a:gd name="connsiteY4" fmla="*/ 492312 h 590702"/>
                  <a:gd name="connsiteX5" fmla="*/ 16806 w 1077304"/>
                  <a:gd name="connsiteY5" fmla="*/ 580220 h 590702"/>
                  <a:gd name="connsiteX6" fmla="*/ 2530 w 1077304"/>
                  <a:gd name="connsiteY6" fmla="*/ 590702 h 5907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77304" h="590702">
                    <a:moveTo>
                      <a:pt x="0" y="590702"/>
                    </a:moveTo>
                    <a:lnTo>
                      <a:pt x="545295" y="0"/>
                    </a:lnTo>
                    <a:lnTo>
                      <a:pt x="1077304" y="576310"/>
                    </a:lnTo>
                    <a:lnTo>
                      <a:pt x="1008142" y="534571"/>
                    </a:lnTo>
                    <a:cubicBezTo>
                      <a:pt x="979412" y="519145"/>
                      <a:pt x="949631" y="505024"/>
                      <a:pt x="918840" y="492312"/>
                    </a:cubicBezTo>
                    <a:cubicBezTo>
                      <a:pt x="610938" y="365195"/>
                      <a:pt x="275066" y="409124"/>
                      <a:pt x="16806" y="580220"/>
                    </a:cubicBezTo>
                    <a:lnTo>
                      <a:pt x="2530" y="59070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0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96" name="Rectangle 95" descr="Power&#10;Automate&#10;">
              <a:extLst>
                <a:ext uri="{FF2B5EF4-FFF2-40B4-BE49-F238E27FC236}">
                  <a16:creationId xmlns:a16="http://schemas.microsoft.com/office/drawing/2014/main" id="{08BD9316-D4C0-4C93-B40B-CFE5C6D52BBA}"/>
                </a:ext>
              </a:extLst>
            </p:cNvPr>
            <p:cNvSpPr/>
            <p:nvPr/>
          </p:nvSpPr>
          <p:spPr>
            <a:xfrm>
              <a:off x="10896208" y="373780"/>
              <a:ext cx="652913" cy="348220"/>
            </a:xfrm>
            <a:prstGeom prst="rect">
              <a:avLst/>
            </a:prstGeom>
          </p:spPr>
          <p:txBody>
            <a:bodyPr wrap="none" lIns="0" tIns="0" rIns="0" bIns="0" anchor="ctr">
              <a:noAutofit/>
            </a:bodyPr>
            <a:lstStyle/>
            <a:p>
              <a:pPr lvl="0" algn="ctr">
                <a:lnSpc>
                  <a:spcPct val="90000"/>
                </a:lnSpc>
              </a:pPr>
              <a:r>
                <a:rPr lang="en-US" sz="1000" dirty="0">
                  <a:solidFill>
                    <a:schemeClr val="bg1"/>
                  </a:solidFill>
                  <a:latin typeface="Segoe UI Semibold"/>
                  <a:ea typeface="Segoe UI" pitchFamily="34" charset="0"/>
                  <a:cs typeface="Segoe UI" pitchFamily="34" charset="0"/>
                </a:rPr>
                <a:t>Power</a:t>
              </a:r>
              <a:br>
                <a:rPr lang="en-US" sz="1000" dirty="0">
                  <a:solidFill>
                    <a:schemeClr val="bg1"/>
                  </a:solidFill>
                  <a:latin typeface="Segoe UI Semibold"/>
                  <a:ea typeface="Segoe UI" pitchFamily="34" charset="0"/>
                  <a:cs typeface="Segoe UI" pitchFamily="34" charset="0"/>
                </a:rPr>
              </a:br>
              <a:r>
                <a:rPr lang="en-US" sz="1000" dirty="0">
                  <a:solidFill>
                    <a:schemeClr val="bg1"/>
                  </a:solidFill>
                  <a:latin typeface="Segoe UI Semibold"/>
                  <a:ea typeface="Segoe UI" pitchFamily="34" charset="0"/>
                  <a:cs typeface="Segoe UI" pitchFamily="34" charset="0"/>
                </a:rPr>
                <a:t>Automate</a:t>
              </a:r>
            </a:p>
          </p:txBody>
        </p:sp>
        <p:pic>
          <p:nvPicPr>
            <p:cNvPr id="31" name="Picture 30" descr="Icon of power switch">
              <a:extLst>
                <a:ext uri="{FF2B5EF4-FFF2-40B4-BE49-F238E27FC236}">
                  <a16:creationId xmlns:a16="http://schemas.microsoft.com/office/drawing/2014/main" id="{8C4BDD6F-7080-481C-BD64-8664AB121F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062644" y="352818"/>
              <a:ext cx="320040" cy="390144"/>
            </a:xfrm>
            <a:prstGeom prst="rect">
              <a:avLst/>
            </a:prstGeom>
          </p:spPr>
        </p:pic>
      </p:grpSp>
      <p:pic>
        <p:nvPicPr>
          <p:cNvPr id="4" name="Picture 3" descr="Icon of a target with an arrow hitting the bullseye">
            <a:extLst>
              <a:ext uri="{FF2B5EF4-FFF2-40B4-BE49-F238E27FC236}">
                <a16:creationId xmlns:a16="http://schemas.microsoft.com/office/drawing/2014/main" id="{8D1C49D0-25A0-43C8-933A-3DAAB62D12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511" y="1587500"/>
            <a:ext cx="536448" cy="536448"/>
          </a:xfrm>
          <a:prstGeom prst="rect">
            <a:avLst/>
          </a:prstGeom>
        </p:spPr>
      </p:pic>
      <p:sp>
        <p:nvSpPr>
          <p:cNvPr id="97" name="Text Placeholder 3">
            <a:extLst>
              <a:ext uri="{FF2B5EF4-FFF2-40B4-BE49-F238E27FC236}">
                <a16:creationId xmlns:a16="http://schemas.microsoft.com/office/drawing/2014/main" id="{A3BE60D6-C78D-44EC-B09C-B906065523FE}"/>
              </a:ext>
            </a:extLst>
          </p:cNvPr>
          <p:cNvSpPr txBox="1">
            <a:spLocks/>
          </p:cNvSpPr>
          <p:nvPr/>
        </p:nvSpPr>
        <p:spPr>
          <a:xfrm>
            <a:off x="1131715" y="1621343"/>
            <a:ext cx="6130706" cy="460986"/>
          </a:xfrm>
          <a:prstGeom prst="rect">
            <a:avLst/>
          </a:prstGeom>
        </p:spPr>
        <p:txBody>
          <a:bodyPr lIns="0" tIns="0" rIns="0" anchor="ctr">
            <a:norm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  <a:defRPr/>
            </a:pPr>
            <a:r>
              <a:rPr lang="en-US" sz="1600" dirty="0">
                <a:solidFill>
                  <a:schemeClr val="tx1"/>
                </a:solidFill>
                <a:latin typeface="+mj-lt"/>
              </a:rPr>
              <a:t>Trigger a flow when a new record is created</a:t>
            </a:r>
          </a:p>
        </p:txBody>
      </p:sp>
      <p:pic>
        <p:nvPicPr>
          <p:cNvPr id="7" name="Picture 6" descr="Icon of a paper airplane">
            <a:extLst>
              <a:ext uri="{FF2B5EF4-FFF2-40B4-BE49-F238E27FC236}">
                <a16:creationId xmlns:a16="http://schemas.microsoft.com/office/drawing/2014/main" id="{BCE354E9-0DF9-485A-96AE-EF71393B23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7511" y="2328243"/>
            <a:ext cx="536448" cy="536448"/>
          </a:xfrm>
          <a:prstGeom prst="rect">
            <a:avLst/>
          </a:prstGeom>
        </p:spPr>
      </p:pic>
      <p:sp>
        <p:nvSpPr>
          <p:cNvPr id="130" name="Text Placeholder 3 - 1">
            <a:extLst>
              <a:ext uri="{FF2B5EF4-FFF2-40B4-BE49-F238E27FC236}">
                <a16:creationId xmlns:a16="http://schemas.microsoft.com/office/drawing/2014/main" id="{6AF5EA34-E3AE-4EFA-9DE8-944604E22C2A}"/>
              </a:ext>
            </a:extLst>
          </p:cNvPr>
          <p:cNvSpPr txBox="1">
            <a:spLocks/>
          </p:cNvSpPr>
          <p:nvPr/>
        </p:nvSpPr>
        <p:spPr>
          <a:xfrm>
            <a:off x="1131715" y="2362086"/>
            <a:ext cx="6130706" cy="460986"/>
          </a:xfrm>
          <a:prstGeom prst="rect">
            <a:avLst/>
          </a:prstGeom>
        </p:spPr>
        <p:txBody>
          <a:bodyPr lIns="0" tIns="0" rIns="0" anchor="ctr">
            <a:norm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  <a:defRPr/>
            </a:pPr>
            <a:r>
              <a:rPr lang="en-US" sz="1600" dirty="0">
                <a:solidFill>
                  <a:schemeClr val="tx1"/>
                </a:solidFill>
                <a:latin typeface="+mj-lt"/>
              </a:rPr>
              <a:t>Send an approval request</a:t>
            </a:r>
          </a:p>
        </p:txBody>
      </p:sp>
      <p:sp>
        <p:nvSpPr>
          <p:cNvPr id="136" name="Text Placeholder 3">
            <a:extLst>
              <a:ext uri="{FF2B5EF4-FFF2-40B4-BE49-F238E27FC236}">
                <a16:creationId xmlns:a16="http://schemas.microsoft.com/office/drawing/2014/main" id="{AD7C335B-8D19-4639-BFD1-4C3B92016111}"/>
              </a:ext>
            </a:extLst>
          </p:cNvPr>
          <p:cNvSpPr txBox="1">
            <a:spLocks/>
          </p:cNvSpPr>
          <p:nvPr/>
        </p:nvSpPr>
        <p:spPr>
          <a:xfrm>
            <a:off x="1248229" y="2721472"/>
            <a:ext cx="6014192" cy="460986"/>
          </a:xfrm>
          <a:prstGeom prst="rect">
            <a:avLst/>
          </a:prstGeom>
        </p:spPr>
        <p:txBody>
          <a:bodyPr lIns="0" tIns="0" rIns="0" anchor="ctr">
            <a:norm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schemeClr val="tx1"/>
                </a:solidFill>
                <a:latin typeface="+mn-lt"/>
              </a:rPr>
              <a:t>Conditional branching based on the approval response</a:t>
            </a:r>
          </a:p>
        </p:txBody>
      </p:sp>
      <p:pic>
        <p:nvPicPr>
          <p:cNvPr id="17" name="Picture 16" descr="Icon of an envelope with an arrow on the lower right pointing right">
            <a:extLst>
              <a:ext uri="{FF2B5EF4-FFF2-40B4-BE49-F238E27FC236}">
                <a16:creationId xmlns:a16="http://schemas.microsoft.com/office/drawing/2014/main" id="{B50D3E8B-0C21-4D21-A6A1-15684D88AE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7511" y="3386753"/>
            <a:ext cx="536448" cy="536448"/>
          </a:xfrm>
          <a:prstGeom prst="rect">
            <a:avLst/>
          </a:prstGeom>
        </p:spPr>
      </p:pic>
      <p:sp>
        <p:nvSpPr>
          <p:cNvPr id="137" name="Text Placeholder 3 - 1">
            <a:extLst>
              <a:ext uri="{FF2B5EF4-FFF2-40B4-BE49-F238E27FC236}">
                <a16:creationId xmlns:a16="http://schemas.microsoft.com/office/drawing/2014/main" id="{B9D19207-806D-46DC-9962-7517E92ACCB1}"/>
              </a:ext>
            </a:extLst>
          </p:cNvPr>
          <p:cNvSpPr txBox="1">
            <a:spLocks/>
          </p:cNvSpPr>
          <p:nvPr/>
        </p:nvSpPr>
        <p:spPr>
          <a:xfrm>
            <a:off x="1131715" y="3428372"/>
            <a:ext cx="6130706" cy="460986"/>
          </a:xfrm>
          <a:prstGeom prst="rect">
            <a:avLst/>
          </a:prstGeom>
        </p:spPr>
        <p:txBody>
          <a:bodyPr lIns="0" tIns="0" rIns="0" anchor="ctr">
            <a:norm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  <a:defRPr/>
            </a:pPr>
            <a:r>
              <a:rPr lang="en-US" sz="1600" dirty="0">
                <a:solidFill>
                  <a:schemeClr val="tx1"/>
                </a:solidFill>
                <a:latin typeface="+mj-lt"/>
              </a:rPr>
              <a:t>Send email notifications</a:t>
            </a:r>
          </a:p>
        </p:txBody>
      </p:sp>
      <p:sp>
        <p:nvSpPr>
          <p:cNvPr id="143" name="Text Placeholder 3">
            <a:extLst>
              <a:ext uri="{FF2B5EF4-FFF2-40B4-BE49-F238E27FC236}">
                <a16:creationId xmlns:a16="http://schemas.microsoft.com/office/drawing/2014/main" id="{E237C19C-1D6D-4527-995B-829D7046CE2A}"/>
              </a:ext>
            </a:extLst>
          </p:cNvPr>
          <p:cNvSpPr txBox="1">
            <a:spLocks/>
          </p:cNvSpPr>
          <p:nvPr/>
        </p:nvSpPr>
        <p:spPr>
          <a:xfrm>
            <a:off x="1248229" y="3787758"/>
            <a:ext cx="6937828" cy="460986"/>
          </a:xfrm>
          <a:prstGeom prst="rect">
            <a:avLst/>
          </a:prstGeom>
        </p:spPr>
        <p:txBody>
          <a:bodyPr lIns="0" tIns="0" rIns="0" anchor="ctr">
            <a:norm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schemeClr val="tx1"/>
                </a:solidFill>
                <a:latin typeface="+mn-lt"/>
              </a:rPr>
              <a:t>Update the record with the approval status and the approver’s comments</a:t>
            </a:r>
          </a:p>
        </p:txBody>
      </p:sp>
      <p:pic>
        <p:nvPicPr>
          <p:cNvPr id="20" name="Picture 19" descr="icon of a document with a tick mark in it">
            <a:extLst>
              <a:ext uri="{FF2B5EF4-FFF2-40B4-BE49-F238E27FC236}">
                <a16:creationId xmlns:a16="http://schemas.microsoft.com/office/drawing/2014/main" id="{9D7BE569-6116-4FCB-A180-133235A9B4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1399" y="4460815"/>
            <a:ext cx="536448" cy="536448"/>
          </a:xfrm>
          <a:prstGeom prst="rect">
            <a:avLst/>
          </a:prstGeom>
        </p:spPr>
      </p:pic>
      <p:sp>
        <p:nvSpPr>
          <p:cNvPr id="144" name="Text Placeholder 3">
            <a:extLst>
              <a:ext uri="{FF2B5EF4-FFF2-40B4-BE49-F238E27FC236}">
                <a16:creationId xmlns:a16="http://schemas.microsoft.com/office/drawing/2014/main" id="{B0E9CFC2-393A-47CB-BED3-8D7DEF2EEB0C}"/>
              </a:ext>
            </a:extLst>
          </p:cNvPr>
          <p:cNvSpPr txBox="1">
            <a:spLocks/>
          </p:cNvSpPr>
          <p:nvPr/>
        </p:nvSpPr>
        <p:spPr>
          <a:xfrm>
            <a:off x="1131715" y="4494658"/>
            <a:ext cx="6130706" cy="460986"/>
          </a:xfrm>
          <a:prstGeom prst="rect">
            <a:avLst/>
          </a:prstGeom>
        </p:spPr>
        <p:txBody>
          <a:bodyPr lIns="0" tIns="0" rIns="0" anchor="ctr">
            <a:norm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  <a:defRPr/>
            </a:pPr>
            <a:r>
              <a:rPr lang="en-US" sz="1600" dirty="0">
                <a:solidFill>
                  <a:schemeClr val="tx1"/>
                </a:solidFill>
                <a:latin typeface="+mj-lt"/>
              </a:rPr>
              <a:t>Use the approval center on web and mobile</a:t>
            </a:r>
          </a:p>
        </p:txBody>
      </p:sp>
      <p:pic>
        <p:nvPicPr>
          <p:cNvPr id="25" name="Picture 24" descr="Icon of a laptop in which a magnifying glass is searching on the screen of it">
            <a:extLst>
              <a:ext uri="{FF2B5EF4-FFF2-40B4-BE49-F238E27FC236}">
                <a16:creationId xmlns:a16="http://schemas.microsoft.com/office/drawing/2014/main" id="{4EC54204-584E-4897-9941-DE6E7E4DB64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7511" y="5193781"/>
            <a:ext cx="536448" cy="536448"/>
          </a:xfrm>
          <a:prstGeom prst="rect">
            <a:avLst/>
          </a:prstGeom>
        </p:spPr>
      </p:pic>
      <p:sp>
        <p:nvSpPr>
          <p:cNvPr id="150" name="Text Placeholder 3">
            <a:extLst>
              <a:ext uri="{FF2B5EF4-FFF2-40B4-BE49-F238E27FC236}">
                <a16:creationId xmlns:a16="http://schemas.microsoft.com/office/drawing/2014/main" id="{7247B11C-FDAE-43B3-8BEC-7DCF1285B28A}"/>
              </a:ext>
            </a:extLst>
          </p:cNvPr>
          <p:cNvSpPr txBox="1">
            <a:spLocks/>
          </p:cNvSpPr>
          <p:nvPr/>
        </p:nvSpPr>
        <p:spPr>
          <a:xfrm>
            <a:off x="1131715" y="5231512"/>
            <a:ext cx="6130706" cy="460986"/>
          </a:xfrm>
          <a:prstGeom prst="rect">
            <a:avLst/>
          </a:prstGeom>
        </p:spPr>
        <p:txBody>
          <a:bodyPr lIns="0" tIns="0" rIns="0" anchor="ctr">
            <a:norm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  <a:defRPr/>
            </a:pPr>
            <a:r>
              <a:rPr lang="en-US" sz="1600" dirty="0">
                <a:solidFill>
                  <a:schemeClr val="tx1"/>
                </a:solidFill>
                <a:latin typeface="+mj-lt"/>
              </a:rPr>
              <a:t>Check the status of flow runs</a:t>
            </a:r>
          </a:p>
        </p:txBody>
      </p:sp>
      <p:grpSp>
        <p:nvGrpSpPr>
          <p:cNvPr id="156" name="Group 155" descr="A screenshot of Device approval request webpage">
            <a:extLst>
              <a:ext uri="{FF2B5EF4-FFF2-40B4-BE49-F238E27FC236}">
                <a16:creationId xmlns:a16="http://schemas.microsoft.com/office/drawing/2014/main" id="{62BD5AB5-C598-4F4C-B72C-8C1836BA282A}"/>
              </a:ext>
            </a:extLst>
          </p:cNvPr>
          <p:cNvGrpSpPr/>
          <p:nvPr/>
        </p:nvGrpSpPr>
        <p:grpSpPr>
          <a:xfrm>
            <a:off x="8196064" y="1224107"/>
            <a:ext cx="3681651" cy="2255270"/>
            <a:chOff x="8196064" y="1224107"/>
            <a:chExt cx="3681651" cy="2255270"/>
          </a:xfrm>
        </p:grpSpPr>
        <p:grpSp>
          <p:nvGrpSpPr>
            <p:cNvPr id="157" name="Group 156">
              <a:extLst>
                <a:ext uri="{FF2B5EF4-FFF2-40B4-BE49-F238E27FC236}">
                  <a16:creationId xmlns:a16="http://schemas.microsoft.com/office/drawing/2014/main" id="{C6A71716-548E-4CC7-87F7-9183B06F1999}"/>
                </a:ext>
              </a:extLst>
            </p:cNvPr>
            <p:cNvGrpSpPr/>
            <p:nvPr/>
          </p:nvGrpSpPr>
          <p:grpSpPr>
            <a:xfrm>
              <a:off x="8310403" y="1318867"/>
              <a:ext cx="3452972" cy="2065752"/>
              <a:chOff x="8288734" y="1305903"/>
              <a:chExt cx="3496310" cy="2091680"/>
            </a:xfrm>
          </p:grpSpPr>
          <p:sp>
            <p:nvSpPr>
              <p:cNvPr id="159" name="Rectangle 158">
                <a:extLst>
                  <a:ext uri="{FF2B5EF4-FFF2-40B4-BE49-F238E27FC236}">
                    <a16:creationId xmlns:a16="http://schemas.microsoft.com/office/drawing/2014/main" id="{F6911495-6AC8-43C2-A6F7-2CAD52DC71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 bwMode="auto">
              <a:xfrm>
                <a:off x="8288734" y="1305903"/>
                <a:ext cx="3496310" cy="2091680"/>
              </a:xfrm>
              <a:prstGeom prst="rect">
                <a:avLst/>
              </a:prstGeom>
              <a:solidFill>
                <a:srgbClr val="F8F7F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IN" sz="24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60" name="Picture 159" descr="A screenshot of Device approval request webpage">
                <a:extLst>
                  <a:ext uri="{FF2B5EF4-FFF2-40B4-BE49-F238E27FC236}">
                    <a16:creationId xmlns:a16="http://schemas.microsoft.com/office/drawing/2014/main" id="{00BD690A-CB5F-42E9-85D6-E317AEF2F39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/>
              <a:srcRect r="1774"/>
              <a:stretch/>
            </p:blipFill>
            <p:spPr>
              <a:xfrm>
                <a:off x="8288735" y="1305903"/>
                <a:ext cx="3474640" cy="1950907"/>
              </a:xfrm>
              <a:prstGeom prst="rect">
                <a:avLst/>
              </a:prstGeom>
              <a:ln>
                <a:noFill/>
              </a:ln>
              <a:effectLst/>
            </p:spPr>
          </p:pic>
        </p:grp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CFE3D098-0840-4337-A8C2-0A02031EDC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1">
              <a:off x="8196064" y="1224107"/>
              <a:ext cx="3681651" cy="2255270"/>
            </a:xfrm>
            <a:custGeom>
              <a:avLst/>
              <a:gdLst>
                <a:gd name="connsiteX0" fmla="*/ 5913456 w 6126400"/>
                <a:gd name="connsiteY0" fmla="*/ 186227 h 3752849"/>
                <a:gd name="connsiteX1" fmla="*/ 5913456 w 6126400"/>
                <a:gd name="connsiteY1" fmla="*/ 3566621 h 3752849"/>
                <a:gd name="connsiteX2" fmla="*/ 5906608 w 6126400"/>
                <a:gd name="connsiteY2" fmla="*/ 3566621 h 3752849"/>
                <a:gd name="connsiteX3" fmla="*/ 219792 w 6126400"/>
                <a:gd name="connsiteY3" fmla="*/ 3566621 h 3752849"/>
                <a:gd name="connsiteX4" fmla="*/ 212944 w 6126400"/>
                <a:gd name="connsiteY4" fmla="*/ 3566621 h 3752849"/>
                <a:gd name="connsiteX5" fmla="*/ 212944 w 6126400"/>
                <a:gd name="connsiteY5" fmla="*/ 186227 h 3752849"/>
                <a:gd name="connsiteX6" fmla="*/ 219792 w 6126400"/>
                <a:gd name="connsiteY6" fmla="*/ 186227 h 3752849"/>
                <a:gd name="connsiteX7" fmla="*/ 5906608 w 6126400"/>
                <a:gd name="connsiteY7" fmla="*/ 186227 h 3752849"/>
                <a:gd name="connsiteX8" fmla="*/ 5962813 w 6126400"/>
                <a:gd name="connsiteY8" fmla="*/ 0 h 3752849"/>
                <a:gd name="connsiteX9" fmla="*/ 5906608 w 6126400"/>
                <a:gd name="connsiteY9" fmla="*/ 0 h 3752849"/>
                <a:gd name="connsiteX10" fmla="*/ 219792 w 6126400"/>
                <a:gd name="connsiteY10" fmla="*/ 0 h 3752849"/>
                <a:gd name="connsiteX11" fmla="*/ 163587 w 6126400"/>
                <a:gd name="connsiteY11" fmla="*/ 0 h 3752849"/>
                <a:gd name="connsiteX12" fmla="*/ 0 w 6126400"/>
                <a:gd name="connsiteY12" fmla="*/ 163587 h 3752849"/>
                <a:gd name="connsiteX13" fmla="*/ 0 w 6126400"/>
                <a:gd name="connsiteY13" fmla="*/ 3589262 h 3752849"/>
                <a:gd name="connsiteX14" fmla="*/ 163587 w 6126400"/>
                <a:gd name="connsiteY14" fmla="*/ 3752849 h 3752849"/>
                <a:gd name="connsiteX15" fmla="*/ 219792 w 6126400"/>
                <a:gd name="connsiteY15" fmla="*/ 3752849 h 3752849"/>
                <a:gd name="connsiteX16" fmla="*/ 5906608 w 6126400"/>
                <a:gd name="connsiteY16" fmla="*/ 3752849 h 3752849"/>
                <a:gd name="connsiteX17" fmla="*/ 5962813 w 6126400"/>
                <a:gd name="connsiteY17" fmla="*/ 3752849 h 3752849"/>
                <a:gd name="connsiteX18" fmla="*/ 6126400 w 6126400"/>
                <a:gd name="connsiteY18" fmla="*/ 3589262 h 3752849"/>
                <a:gd name="connsiteX19" fmla="*/ 6126400 w 6126400"/>
                <a:gd name="connsiteY19" fmla="*/ 163587 h 3752849"/>
                <a:gd name="connsiteX20" fmla="*/ 5962813 w 6126400"/>
                <a:gd name="connsiteY20" fmla="*/ 0 h 3752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126400" h="3752849">
                  <a:moveTo>
                    <a:pt x="5913456" y="186227"/>
                  </a:moveTo>
                  <a:lnTo>
                    <a:pt x="5913456" y="3566621"/>
                  </a:lnTo>
                  <a:lnTo>
                    <a:pt x="5906608" y="3566621"/>
                  </a:lnTo>
                  <a:lnTo>
                    <a:pt x="219792" y="3566621"/>
                  </a:lnTo>
                  <a:lnTo>
                    <a:pt x="212944" y="3566621"/>
                  </a:lnTo>
                  <a:lnTo>
                    <a:pt x="212944" y="186227"/>
                  </a:lnTo>
                  <a:lnTo>
                    <a:pt x="219792" y="186227"/>
                  </a:lnTo>
                  <a:lnTo>
                    <a:pt x="5906608" y="186227"/>
                  </a:lnTo>
                  <a:close/>
                  <a:moveTo>
                    <a:pt x="5962813" y="0"/>
                  </a:moveTo>
                  <a:lnTo>
                    <a:pt x="5906608" y="0"/>
                  </a:lnTo>
                  <a:lnTo>
                    <a:pt x="219792" y="0"/>
                  </a:lnTo>
                  <a:lnTo>
                    <a:pt x="163587" y="0"/>
                  </a:lnTo>
                  <a:cubicBezTo>
                    <a:pt x="73240" y="0"/>
                    <a:pt x="0" y="73240"/>
                    <a:pt x="0" y="163587"/>
                  </a:cubicBezTo>
                  <a:lnTo>
                    <a:pt x="0" y="3589262"/>
                  </a:lnTo>
                  <a:cubicBezTo>
                    <a:pt x="0" y="3679609"/>
                    <a:pt x="73240" y="3752849"/>
                    <a:pt x="163587" y="3752849"/>
                  </a:cubicBezTo>
                  <a:lnTo>
                    <a:pt x="219792" y="3752849"/>
                  </a:lnTo>
                  <a:lnTo>
                    <a:pt x="5906608" y="3752849"/>
                  </a:lnTo>
                  <a:lnTo>
                    <a:pt x="5962813" y="3752849"/>
                  </a:lnTo>
                  <a:cubicBezTo>
                    <a:pt x="6053160" y="3752849"/>
                    <a:pt x="6126400" y="3679609"/>
                    <a:pt x="6126400" y="3589262"/>
                  </a:cubicBezTo>
                  <a:lnTo>
                    <a:pt x="6126400" y="163587"/>
                  </a:lnTo>
                  <a:cubicBezTo>
                    <a:pt x="6126400" y="73240"/>
                    <a:pt x="6053160" y="0"/>
                    <a:pt x="5962813" y="0"/>
                  </a:cubicBezTo>
                  <a:close/>
                </a:path>
              </a:pathLst>
            </a:custGeom>
            <a:solidFill>
              <a:schemeClr val="tx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38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10" name="Group 9" descr="A screenshot of Device approval request webpage">
            <a:extLst>
              <a:ext uri="{FF2B5EF4-FFF2-40B4-BE49-F238E27FC236}">
                <a16:creationId xmlns:a16="http://schemas.microsoft.com/office/drawing/2014/main" id="{1660F8BB-A64F-4C39-9135-B08AC0DB78C7}"/>
              </a:ext>
            </a:extLst>
          </p:cNvPr>
          <p:cNvGrpSpPr/>
          <p:nvPr/>
        </p:nvGrpSpPr>
        <p:grpSpPr>
          <a:xfrm>
            <a:off x="8195714" y="3835429"/>
            <a:ext cx="3681651" cy="2255270"/>
            <a:chOff x="8195714" y="3835429"/>
            <a:chExt cx="3681651" cy="2255270"/>
          </a:xfrm>
        </p:grpSpPr>
        <p:pic>
          <p:nvPicPr>
            <p:cNvPr id="9" name="Picture 8" descr="A screenshot of Device approval request webpage">
              <a:extLst>
                <a:ext uri="{FF2B5EF4-FFF2-40B4-BE49-F238E27FC236}">
                  <a16:creationId xmlns:a16="http://schemas.microsoft.com/office/drawing/2014/main" id="{F95DD16C-9287-4FE1-98F0-891C4D610E9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326422" y="3939900"/>
              <a:ext cx="3433778" cy="2048218"/>
            </a:xfrm>
            <a:prstGeom prst="rect">
              <a:avLst/>
            </a:prstGeom>
          </p:spPr>
        </p:pic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404EF32D-ACA9-4CE2-80BE-2663C44CB3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1">
              <a:off x="8195714" y="3835429"/>
              <a:ext cx="3681651" cy="2255270"/>
            </a:xfrm>
            <a:custGeom>
              <a:avLst/>
              <a:gdLst>
                <a:gd name="connsiteX0" fmla="*/ 5913456 w 6126400"/>
                <a:gd name="connsiteY0" fmla="*/ 186227 h 3752849"/>
                <a:gd name="connsiteX1" fmla="*/ 5913456 w 6126400"/>
                <a:gd name="connsiteY1" fmla="*/ 3566621 h 3752849"/>
                <a:gd name="connsiteX2" fmla="*/ 5906608 w 6126400"/>
                <a:gd name="connsiteY2" fmla="*/ 3566621 h 3752849"/>
                <a:gd name="connsiteX3" fmla="*/ 219792 w 6126400"/>
                <a:gd name="connsiteY3" fmla="*/ 3566621 h 3752849"/>
                <a:gd name="connsiteX4" fmla="*/ 212944 w 6126400"/>
                <a:gd name="connsiteY4" fmla="*/ 3566621 h 3752849"/>
                <a:gd name="connsiteX5" fmla="*/ 212944 w 6126400"/>
                <a:gd name="connsiteY5" fmla="*/ 186227 h 3752849"/>
                <a:gd name="connsiteX6" fmla="*/ 219792 w 6126400"/>
                <a:gd name="connsiteY6" fmla="*/ 186227 h 3752849"/>
                <a:gd name="connsiteX7" fmla="*/ 5906608 w 6126400"/>
                <a:gd name="connsiteY7" fmla="*/ 186227 h 3752849"/>
                <a:gd name="connsiteX8" fmla="*/ 5962813 w 6126400"/>
                <a:gd name="connsiteY8" fmla="*/ 0 h 3752849"/>
                <a:gd name="connsiteX9" fmla="*/ 5906608 w 6126400"/>
                <a:gd name="connsiteY9" fmla="*/ 0 h 3752849"/>
                <a:gd name="connsiteX10" fmla="*/ 219792 w 6126400"/>
                <a:gd name="connsiteY10" fmla="*/ 0 h 3752849"/>
                <a:gd name="connsiteX11" fmla="*/ 163587 w 6126400"/>
                <a:gd name="connsiteY11" fmla="*/ 0 h 3752849"/>
                <a:gd name="connsiteX12" fmla="*/ 0 w 6126400"/>
                <a:gd name="connsiteY12" fmla="*/ 163587 h 3752849"/>
                <a:gd name="connsiteX13" fmla="*/ 0 w 6126400"/>
                <a:gd name="connsiteY13" fmla="*/ 3589262 h 3752849"/>
                <a:gd name="connsiteX14" fmla="*/ 163587 w 6126400"/>
                <a:gd name="connsiteY14" fmla="*/ 3752849 h 3752849"/>
                <a:gd name="connsiteX15" fmla="*/ 219792 w 6126400"/>
                <a:gd name="connsiteY15" fmla="*/ 3752849 h 3752849"/>
                <a:gd name="connsiteX16" fmla="*/ 5906608 w 6126400"/>
                <a:gd name="connsiteY16" fmla="*/ 3752849 h 3752849"/>
                <a:gd name="connsiteX17" fmla="*/ 5962813 w 6126400"/>
                <a:gd name="connsiteY17" fmla="*/ 3752849 h 3752849"/>
                <a:gd name="connsiteX18" fmla="*/ 6126400 w 6126400"/>
                <a:gd name="connsiteY18" fmla="*/ 3589262 h 3752849"/>
                <a:gd name="connsiteX19" fmla="*/ 6126400 w 6126400"/>
                <a:gd name="connsiteY19" fmla="*/ 163587 h 3752849"/>
                <a:gd name="connsiteX20" fmla="*/ 5962813 w 6126400"/>
                <a:gd name="connsiteY20" fmla="*/ 0 h 3752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126400" h="3752849">
                  <a:moveTo>
                    <a:pt x="5913456" y="186227"/>
                  </a:moveTo>
                  <a:lnTo>
                    <a:pt x="5913456" y="3566621"/>
                  </a:lnTo>
                  <a:lnTo>
                    <a:pt x="5906608" y="3566621"/>
                  </a:lnTo>
                  <a:lnTo>
                    <a:pt x="219792" y="3566621"/>
                  </a:lnTo>
                  <a:lnTo>
                    <a:pt x="212944" y="3566621"/>
                  </a:lnTo>
                  <a:lnTo>
                    <a:pt x="212944" y="186227"/>
                  </a:lnTo>
                  <a:lnTo>
                    <a:pt x="219792" y="186227"/>
                  </a:lnTo>
                  <a:lnTo>
                    <a:pt x="5906608" y="186227"/>
                  </a:lnTo>
                  <a:close/>
                  <a:moveTo>
                    <a:pt x="5962813" y="0"/>
                  </a:moveTo>
                  <a:lnTo>
                    <a:pt x="5906608" y="0"/>
                  </a:lnTo>
                  <a:lnTo>
                    <a:pt x="219792" y="0"/>
                  </a:lnTo>
                  <a:lnTo>
                    <a:pt x="163587" y="0"/>
                  </a:lnTo>
                  <a:cubicBezTo>
                    <a:pt x="73240" y="0"/>
                    <a:pt x="0" y="73240"/>
                    <a:pt x="0" y="163587"/>
                  </a:cubicBezTo>
                  <a:lnTo>
                    <a:pt x="0" y="3589262"/>
                  </a:lnTo>
                  <a:cubicBezTo>
                    <a:pt x="0" y="3679609"/>
                    <a:pt x="73240" y="3752849"/>
                    <a:pt x="163587" y="3752849"/>
                  </a:cubicBezTo>
                  <a:lnTo>
                    <a:pt x="219792" y="3752849"/>
                  </a:lnTo>
                  <a:lnTo>
                    <a:pt x="5906608" y="3752849"/>
                  </a:lnTo>
                  <a:lnTo>
                    <a:pt x="5962813" y="3752849"/>
                  </a:lnTo>
                  <a:cubicBezTo>
                    <a:pt x="6053160" y="3752849"/>
                    <a:pt x="6126400" y="3679609"/>
                    <a:pt x="6126400" y="3589262"/>
                  </a:cubicBezTo>
                  <a:lnTo>
                    <a:pt x="6126400" y="163587"/>
                  </a:lnTo>
                  <a:cubicBezTo>
                    <a:pt x="6126400" y="73240"/>
                    <a:pt x="6053160" y="0"/>
                    <a:pt x="5962813" y="0"/>
                  </a:cubicBezTo>
                  <a:close/>
                </a:path>
              </a:pathLst>
            </a:custGeom>
            <a:solidFill>
              <a:schemeClr val="tx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38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9B1E99A0-72C0-4EEE-88FD-4928A38AFE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7363808" y="97077"/>
            <a:ext cx="3370252" cy="901628"/>
            <a:chOff x="7363808" y="97077"/>
            <a:chExt cx="3370252" cy="901628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8D9A607B-DF6F-4D49-A9E1-19D263FFC0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8548191" y="138519"/>
              <a:ext cx="1024061" cy="818743"/>
              <a:chOff x="8548191" y="138519"/>
              <a:chExt cx="1024061" cy="818743"/>
            </a:xfrm>
          </p:grpSpPr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4DA2A079-C5A1-4121-BF57-0972998DB18D}"/>
                  </a:ext>
                </a:extLst>
              </p:cNvPr>
              <p:cNvSpPr/>
              <p:nvPr/>
            </p:nvSpPr>
            <p:spPr bwMode="auto">
              <a:xfrm rot="17738030">
                <a:off x="8548191" y="138519"/>
                <a:ext cx="818743" cy="818743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0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F479EDF2-487D-496A-B1EB-7F5AA0A1191B}"/>
                  </a:ext>
                </a:extLst>
              </p:cNvPr>
              <p:cNvGrpSpPr/>
              <p:nvPr/>
            </p:nvGrpSpPr>
            <p:grpSpPr>
              <a:xfrm>
                <a:off x="8594926" y="185254"/>
                <a:ext cx="977326" cy="725273"/>
                <a:chOff x="8594926" y="185254"/>
                <a:chExt cx="977326" cy="725273"/>
              </a:xfrm>
            </p:grpSpPr>
            <p:sp>
              <p:nvSpPr>
                <p:cNvPr id="59" name="Oval 58">
                  <a:extLst>
                    <a:ext uri="{FF2B5EF4-FFF2-40B4-BE49-F238E27FC236}">
                      <a16:creationId xmlns:a16="http://schemas.microsoft.com/office/drawing/2014/main" id="{39D1FBDC-4CD6-4F5B-BE8E-66D980A556C8}"/>
                    </a:ext>
                  </a:extLst>
                </p:cNvPr>
                <p:cNvSpPr/>
                <p:nvPr/>
              </p:nvSpPr>
              <p:spPr bwMode="auto">
                <a:xfrm>
                  <a:off x="8594926" y="185254"/>
                  <a:ext cx="725272" cy="725273"/>
                </a:xfrm>
                <a:prstGeom prst="ellipse">
                  <a:avLst/>
                </a:prstGeom>
                <a:solidFill>
                  <a:srgbClr val="742774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none" lIns="0" tIns="4572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000">
                    <a:solidFill>
                      <a:srgbClr val="000000"/>
                    </a:solidFill>
                    <a:latin typeface="+mj-lt"/>
                  </a:endParaRPr>
                </a:p>
              </p:txBody>
            </p:sp>
            <p:sp>
              <p:nvSpPr>
                <p:cNvPr id="60" name="Freeform: Shape 59">
                  <a:extLst>
                    <a:ext uri="{FF2B5EF4-FFF2-40B4-BE49-F238E27FC236}">
                      <a16:creationId xmlns:a16="http://schemas.microsoft.com/office/drawing/2014/main" id="{CF465218-68CD-4270-9069-97D025FA241E}"/>
                    </a:ext>
                  </a:extLst>
                </p:cNvPr>
                <p:cNvSpPr/>
                <p:nvPr/>
              </p:nvSpPr>
              <p:spPr bwMode="auto">
                <a:xfrm rot="5592036">
                  <a:off x="9218467" y="439999"/>
                  <a:ext cx="456993" cy="250576"/>
                </a:xfrm>
                <a:custGeom>
                  <a:avLst/>
                  <a:gdLst>
                    <a:gd name="connsiteX0" fmla="*/ 0 w 1077304"/>
                    <a:gd name="connsiteY0" fmla="*/ 590702 h 590702"/>
                    <a:gd name="connsiteX1" fmla="*/ 545295 w 1077304"/>
                    <a:gd name="connsiteY1" fmla="*/ 0 h 590702"/>
                    <a:gd name="connsiteX2" fmla="*/ 1077304 w 1077304"/>
                    <a:gd name="connsiteY2" fmla="*/ 576310 h 590702"/>
                    <a:gd name="connsiteX3" fmla="*/ 1008142 w 1077304"/>
                    <a:gd name="connsiteY3" fmla="*/ 534571 h 590702"/>
                    <a:gd name="connsiteX4" fmla="*/ 918840 w 1077304"/>
                    <a:gd name="connsiteY4" fmla="*/ 492312 h 590702"/>
                    <a:gd name="connsiteX5" fmla="*/ 16806 w 1077304"/>
                    <a:gd name="connsiteY5" fmla="*/ 580220 h 590702"/>
                    <a:gd name="connsiteX6" fmla="*/ 2530 w 1077304"/>
                    <a:gd name="connsiteY6" fmla="*/ 590702 h 5907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077304" h="590702">
                      <a:moveTo>
                        <a:pt x="0" y="590702"/>
                      </a:moveTo>
                      <a:lnTo>
                        <a:pt x="545295" y="0"/>
                      </a:lnTo>
                      <a:lnTo>
                        <a:pt x="1077304" y="576310"/>
                      </a:lnTo>
                      <a:lnTo>
                        <a:pt x="1008142" y="534571"/>
                      </a:lnTo>
                      <a:cubicBezTo>
                        <a:pt x="979412" y="519145"/>
                        <a:pt x="949631" y="505024"/>
                        <a:pt x="918840" y="492312"/>
                      </a:cubicBezTo>
                      <a:cubicBezTo>
                        <a:pt x="610938" y="365195"/>
                        <a:pt x="275066" y="409124"/>
                        <a:pt x="16806" y="580220"/>
                      </a:cubicBezTo>
                      <a:lnTo>
                        <a:pt x="2530" y="59070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none" lIns="182880" tIns="146304" rIns="182880" bIns="14630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0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61" name="Rectangle 60">
                  <a:extLst>
                    <a:ext uri="{FF2B5EF4-FFF2-40B4-BE49-F238E27FC236}">
                      <a16:creationId xmlns:a16="http://schemas.microsoft.com/office/drawing/2014/main" id="{B9FCDE61-2243-4CA0-AE47-9F013523F574}"/>
                    </a:ext>
                  </a:extLst>
                </p:cNvPr>
                <p:cNvSpPr/>
                <p:nvPr/>
              </p:nvSpPr>
              <p:spPr>
                <a:xfrm>
                  <a:off x="8665716" y="337079"/>
                  <a:ext cx="583692" cy="421623"/>
                </a:xfrm>
                <a:prstGeom prst="rect">
                  <a:avLst/>
                </a:prstGeom>
              </p:spPr>
              <p:txBody>
                <a:bodyPr wrap="none">
                  <a:noAutofit/>
                </a:bodyPr>
                <a:lstStyle/>
                <a:p>
                  <a:pPr algn="ctr"/>
                  <a:r>
                    <a:rPr lang="en-US" sz="1000" dirty="0">
                      <a:solidFill>
                        <a:schemeClr val="bg1"/>
                      </a:solidFill>
                      <a:latin typeface="Segoe UI Semibold"/>
                      <a:cs typeface="Segoe UI" pitchFamily="34" charset="0"/>
                    </a:rPr>
                    <a:t>Dataverse</a:t>
                  </a:r>
                </a:p>
              </p:txBody>
            </p:sp>
            <p:sp>
              <p:nvSpPr>
                <p:cNvPr id="62" name="Freeform: Shape 61">
                  <a:extLst>
                    <a:ext uri="{FF2B5EF4-FFF2-40B4-BE49-F238E27FC236}">
                      <a16:creationId xmlns:a16="http://schemas.microsoft.com/office/drawing/2014/main" id="{1B549B49-3FF3-484C-BF05-610F4FA6D3ED}"/>
                    </a:ext>
                  </a:extLst>
                </p:cNvPr>
                <p:cNvSpPr/>
                <p:nvPr/>
              </p:nvSpPr>
              <p:spPr>
                <a:xfrm>
                  <a:off x="8853702" y="551609"/>
                  <a:ext cx="53148" cy="146154"/>
                </a:xfrm>
                <a:custGeom>
                  <a:avLst/>
                  <a:gdLst>
                    <a:gd name="connsiteX0" fmla="*/ 36875 w 38100"/>
                    <a:gd name="connsiteY0" fmla="*/ 100693 h 104775"/>
                    <a:gd name="connsiteX1" fmla="*/ 7348 w 38100"/>
                    <a:gd name="connsiteY1" fmla="*/ 100693 h 104775"/>
                    <a:gd name="connsiteX2" fmla="*/ 7348 w 38100"/>
                    <a:gd name="connsiteY2" fmla="*/ 7348 h 104775"/>
                    <a:gd name="connsiteX3" fmla="*/ 36875 w 38100"/>
                    <a:gd name="connsiteY3" fmla="*/ 7348 h 1047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8100" h="104775">
                      <a:moveTo>
                        <a:pt x="36875" y="100693"/>
                      </a:moveTo>
                      <a:lnTo>
                        <a:pt x="7348" y="100693"/>
                      </a:lnTo>
                      <a:lnTo>
                        <a:pt x="7348" y="7348"/>
                      </a:lnTo>
                      <a:lnTo>
                        <a:pt x="36875" y="7348"/>
                      </a:lnTo>
                      <a:close/>
                    </a:path>
                  </a:pathLst>
                </a:custGeom>
                <a:noFill/>
                <a:ln w="12700" cap="sq">
                  <a:solidFill>
                    <a:schemeClr val="bg1">
                      <a:lumMod val="75000"/>
                      <a:alpha val="25000"/>
                    </a:scheme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900">
                    <a:gradFill>
                      <a:gsLst>
                        <a:gs pos="0">
                          <a:srgbClr val="505050"/>
                        </a:gs>
                        <a:gs pos="100000">
                          <a:srgbClr val="505050"/>
                        </a:gs>
                      </a:gsLst>
                      <a:lin ang="5400000" scaled="1"/>
                    </a:gradFill>
                  </a:endParaRPr>
                </a:p>
              </p:txBody>
            </p:sp>
            <p:grpSp>
              <p:nvGrpSpPr>
                <p:cNvPr id="63" name="Group 62">
                  <a:extLst>
                    <a:ext uri="{FF2B5EF4-FFF2-40B4-BE49-F238E27FC236}">
                      <a16:creationId xmlns:a16="http://schemas.microsoft.com/office/drawing/2014/main" id="{FBDD40B7-80B5-406B-8CC6-67EC4AD231C8}"/>
                    </a:ext>
                  </a:extLst>
                </p:cNvPr>
                <p:cNvGrpSpPr/>
                <p:nvPr/>
              </p:nvGrpSpPr>
              <p:grpSpPr>
                <a:xfrm>
                  <a:off x="8769385" y="333379"/>
                  <a:ext cx="376354" cy="429022"/>
                  <a:chOff x="8896234" y="252041"/>
                  <a:chExt cx="376354" cy="429022"/>
                </a:xfrm>
              </p:grpSpPr>
              <p:sp>
                <p:nvSpPr>
                  <p:cNvPr id="64" name="Freeform: Shape 63">
                    <a:extLst>
                      <a:ext uri="{FF2B5EF4-FFF2-40B4-BE49-F238E27FC236}">
                        <a16:creationId xmlns:a16="http://schemas.microsoft.com/office/drawing/2014/main" id="{EBA25AA6-7B50-4AD9-999D-5F9D31ADAB9B}"/>
                      </a:ext>
                    </a:extLst>
                  </p:cNvPr>
                  <p:cNvSpPr/>
                  <p:nvPr/>
                </p:nvSpPr>
                <p:spPr>
                  <a:xfrm>
                    <a:off x="8896234" y="508335"/>
                    <a:ext cx="358748" cy="172728"/>
                  </a:xfrm>
                  <a:custGeom>
                    <a:avLst/>
                    <a:gdLst>
                      <a:gd name="connsiteX0" fmla="*/ 7348 w 257175"/>
                      <a:gd name="connsiteY0" fmla="*/ 50965 h 123825"/>
                      <a:gd name="connsiteX1" fmla="*/ 33065 w 257175"/>
                      <a:gd name="connsiteY1" fmla="*/ 24295 h 123825"/>
                      <a:gd name="connsiteX2" fmla="*/ 67355 w 257175"/>
                      <a:gd name="connsiteY2" fmla="*/ 9055 h 123825"/>
                      <a:gd name="connsiteX3" fmla="*/ 154986 w 257175"/>
                      <a:gd name="connsiteY3" fmla="*/ 8102 h 123825"/>
                      <a:gd name="connsiteX4" fmla="*/ 171178 w 257175"/>
                      <a:gd name="connsiteY4" fmla="*/ 20485 h 123825"/>
                      <a:gd name="connsiteX5" fmla="*/ 152128 w 257175"/>
                      <a:gd name="connsiteY5" fmla="*/ 43345 h 123825"/>
                      <a:gd name="connsiteX6" fmla="*/ 98788 w 257175"/>
                      <a:gd name="connsiteY6" fmla="*/ 43345 h 123825"/>
                      <a:gd name="connsiteX7" fmla="*/ 87358 w 257175"/>
                      <a:gd name="connsiteY7" fmla="*/ 53822 h 123825"/>
                      <a:gd name="connsiteX8" fmla="*/ 96883 w 257175"/>
                      <a:gd name="connsiteY8" fmla="*/ 65252 h 123825"/>
                      <a:gd name="connsiteX9" fmla="*/ 156890 w 257175"/>
                      <a:gd name="connsiteY9" fmla="*/ 65252 h 123825"/>
                      <a:gd name="connsiteX10" fmla="*/ 158795 w 257175"/>
                      <a:gd name="connsiteY10" fmla="*/ 65252 h 123825"/>
                      <a:gd name="connsiteX11" fmla="*/ 182608 w 257175"/>
                      <a:gd name="connsiteY11" fmla="*/ 52870 h 123825"/>
                      <a:gd name="connsiteX12" fmla="*/ 216898 w 257175"/>
                      <a:gd name="connsiteY12" fmla="*/ 21437 h 123825"/>
                      <a:gd name="connsiteX13" fmla="*/ 232138 w 257175"/>
                      <a:gd name="connsiteY13" fmla="*/ 9055 h 123825"/>
                      <a:gd name="connsiteX14" fmla="*/ 251188 w 257175"/>
                      <a:gd name="connsiteY14" fmla="*/ 14770 h 123825"/>
                      <a:gd name="connsiteX15" fmla="*/ 248330 w 257175"/>
                      <a:gd name="connsiteY15" fmla="*/ 32867 h 123825"/>
                      <a:gd name="connsiteX16" fmla="*/ 214040 w 257175"/>
                      <a:gd name="connsiteY16" fmla="*/ 67157 h 123825"/>
                      <a:gd name="connsiteX17" fmla="*/ 214040 w 257175"/>
                      <a:gd name="connsiteY17" fmla="*/ 67157 h 123825"/>
                      <a:gd name="connsiteX18" fmla="*/ 183561 w 257175"/>
                      <a:gd name="connsiteY18" fmla="*/ 97637 h 123825"/>
                      <a:gd name="connsiteX19" fmla="*/ 155938 w 257175"/>
                      <a:gd name="connsiteY19" fmla="*/ 111925 h 123825"/>
                      <a:gd name="connsiteX20" fmla="*/ 7348 w 257175"/>
                      <a:gd name="connsiteY20" fmla="*/ 125260 h 1238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257175" h="123825">
                        <a:moveTo>
                          <a:pt x="7348" y="50965"/>
                        </a:moveTo>
                        <a:cubicBezTo>
                          <a:pt x="7348" y="50965"/>
                          <a:pt x="22588" y="35725"/>
                          <a:pt x="33065" y="24295"/>
                        </a:cubicBezTo>
                        <a:cubicBezTo>
                          <a:pt x="42590" y="13817"/>
                          <a:pt x="54973" y="9055"/>
                          <a:pt x="67355" y="9055"/>
                        </a:cubicBezTo>
                        <a:cubicBezTo>
                          <a:pt x="96883" y="8102"/>
                          <a:pt x="125458" y="8102"/>
                          <a:pt x="154986" y="8102"/>
                        </a:cubicBezTo>
                        <a:cubicBezTo>
                          <a:pt x="161653" y="8102"/>
                          <a:pt x="169273" y="13817"/>
                          <a:pt x="171178" y="20485"/>
                        </a:cubicBezTo>
                        <a:cubicBezTo>
                          <a:pt x="174036" y="32867"/>
                          <a:pt x="163558" y="43345"/>
                          <a:pt x="152128" y="43345"/>
                        </a:cubicBezTo>
                        <a:cubicBezTo>
                          <a:pt x="134983" y="43345"/>
                          <a:pt x="116886" y="43345"/>
                          <a:pt x="98788" y="43345"/>
                        </a:cubicBezTo>
                        <a:cubicBezTo>
                          <a:pt x="91168" y="43345"/>
                          <a:pt x="87358" y="47155"/>
                          <a:pt x="87358" y="53822"/>
                        </a:cubicBezTo>
                        <a:cubicBezTo>
                          <a:pt x="86405" y="58585"/>
                          <a:pt x="92120" y="65252"/>
                          <a:pt x="96883" y="65252"/>
                        </a:cubicBezTo>
                        <a:cubicBezTo>
                          <a:pt x="116886" y="65252"/>
                          <a:pt x="136888" y="65252"/>
                          <a:pt x="156890" y="65252"/>
                        </a:cubicBezTo>
                        <a:cubicBezTo>
                          <a:pt x="157843" y="65252"/>
                          <a:pt x="157843" y="65252"/>
                          <a:pt x="158795" y="65252"/>
                        </a:cubicBezTo>
                        <a:cubicBezTo>
                          <a:pt x="167368" y="63347"/>
                          <a:pt x="174988" y="59537"/>
                          <a:pt x="182608" y="52870"/>
                        </a:cubicBezTo>
                        <a:cubicBezTo>
                          <a:pt x="194038" y="42392"/>
                          <a:pt x="205468" y="31915"/>
                          <a:pt x="216898" y="21437"/>
                        </a:cubicBezTo>
                        <a:cubicBezTo>
                          <a:pt x="221661" y="16675"/>
                          <a:pt x="226423" y="11912"/>
                          <a:pt x="232138" y="9055"/>
                        </a:cubicBezTo>
                        <a:cubicBezTo>
                          <a:pt x="238805" y="5245"/>
                          <a:pt x="246425" y="8102"/>
                          <a:pt x="251188" y="14770"/>
                        </a:cubicBezTo>
                        <a:cubicBezTo>
                          <a:pt x="254998" y="19532"/>
                          <a:pt x="253093" y="27152"/>
                          <a:pt x="248330" y="32867"/>
                        </a:cubicBezTo>
                        <a:cubicBezTo>
                          <a:pt x="236900" y="44297"/>
                          <a:pt x="225470" y="55727"/>
                          <a:pt x="214040" y="67157"/>
                        </a:cubicBezTo>
                        <a:lnTo>
                          <a:pt x="214040" y="67157"/>
                        </a:lnTo>
                        <a:cubicBezTo>
                          <a:pt x="203563" y="77635"/>
                          <a:pt x="194038" y="87160"/>
                          <a:pt x="183561" y="97637"/>
                        </a:cubicBezTo>
                        <a:cubicBezTo>
                          <a:pt x="175940" y="105257"/>
                          <a:pt x="167368" y="110972"/>
                          <a:pt x="155938" y="111925"/>
                        </a:cubicBezTo>
                        <a:cubicBezTo>
                          <a:pt x="132125" y="114782"/>
                          <a:pt x="7348" y="125260"/>
                          <a:pt x="7348" y="125260"/>
                        </a:cubicBezTo>
                      </a:path>
                    </a:pathLst>
                  </a:custGeom>
                  <a:noFill/>
                  <a:ln w="12700" cap="sq">
                    <a:solidFill>
                      <a:schemeClr val="bg1">
                        <a:lumMod val="75000"/>
                        <a:alpha val="25000"/>
                      </a:schemeClr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900">
                      <a:gradFill>
                        <a:gsLst>
                          <a:gs pos="0">
                            <a:srgbClr val="505050"/>
                          </a:gs>
                          <a:gs pos="100000">
                            <a:srgbClr val="505050"/>
                          </a:gs>
                        </a:gsLst>
                        <a:lin ang="5400000" scaled="1"/>
                      </a:gradFill>
                    </a:endParaRPr>
                  </a:p>
                </p:txBody>
              </p:sp>
              <p:grpSp>
                <p:nvGrpSpPr>
                  <p:cNvPr id="65" name="Group 64">
                    <a:extLst>
                      <a:ext uri="{FF2B5EF4-FFF2-40B4-BE49-F238E27FC236}">
                        <a16:creationId xmlns:a16="http://schemas.microsoft.com/office/drawing/2014/main" id="{8FCE324C-00FE-441B-8CC8-1B4AFA2C40DA}"/>
                      </a:ext>
                    </a:extLst>
                  </p:cNvPr>
                  <p:cNvGrpSpPr/>
                  <p:nvPr/>
                </p:nvGrpSpPr>
                <p:grpSpPr>
                  <a:xfrm>
                    <a:off x="9054868" y="252041"/>
                    <a:ext cx="217720" cy="224741"/>
                    <a:chOff x="6979556" y="4967290"/>
                    <a:chExt cx="295275" cy="304800"/>
                  </a:xfrm>
                </p:grpSpPr>
                <p:sp>
                  <p:nvSpPr>
                    <p:cNvPr id="66" name="Freeform: Shape 65">
                      <a:extLst>
                        <a:ext uri="{FF2B5EF4-FFF2-40B4-BE49-F238E27FC236}">
                          <a16:creationId xmlns:a16="http://schemas.microsoft.com/office/drawing/2014/main" id="{9EBAA449-4825-41C5-AAE2-F393BFF9837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50993" y="5045395"/>
                      <a:ext cx="152400" cy="152400"/>
                    </a:xfrm>
                    <a:custGeom>
                      <a:avLst/>
                      <a:gdLst>
                        <a:gd name="connsiteX0" fmla="*/ 150223 w 152400"/>
                        <a:gd name="connsiteY0" fmla="*/ 78786 h 152400"/>
                        <a:gd name="connsiteX1" fmla="*/ 78786 w 152400"/>
                        <a:gd name="connsiteY1" fmla="*/ 150223 h 152400"/>
                        <a:gd name="connsiteX2" fmla="*/ 7348 w 152400"/>
                        <a:gd name="connsiteY2" fmla="*/ 78786 h 152400"/>
                        <a:gd name="connsiteX3" fmla="*/ 78786 w 152400"/>
                        <a:gd name="connsiteY3" fmla="*/ 7348 h 152400"/>
                        <a:gd name="connsiteX4" fmla="*/ 150223 w 152400"/>
                        <a:gd name="connsiteY4" fmla="*/ 78786 h 1524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52400" h="152400">
                          <a:moveTo>
                            <a:pt x="150223" y="78786"/>
                          </a:moveTo>
                          <a:cubicBezTo>
                            <a:pt x="150223" y="118239"/>
                            <a:pt x="118240" y="150223"/>
                            <a:pt x="78786" y="150223"/>
                          </a:cubicBezTo>
                          <a:cubicBezTo>
                            <a:pt x="39332" y="150223"/>
                            <a:pt x="7348" y="118239"/>
                            <a:pt x="7348" y="78786"/>
                          </a:cubicBezTo>
                          <a:cubicBezTo>
                            <a:pt x="7348" y="39332"/>
                            <a:pt x="39332" y="7348"/>
                            <a:pt x="78786" y="7348"/>
                          </a:cubicBezTo>
                          <a:cubicBezTo>
                            <a:pt x="118240" y="7348"/>
                            <a:pt x="150223" y="39332"/>
                            <a:pt x="150223" y="78786"/>
                          </a:cubicBezTo>
                          <a:close/>
                        </a:path>
                      </a:pathLst>
                    </a:custGeom>
                    <a:noFill/>
                    <a:ln w="12700" cap="sq">
                      <a:solidFill>
                        <a:schemeClr val="bg1">
                          <a:lumMod val="75000"/>
                          <a:alpha val="25000"/>
                        </a:schemeClr>
                      </a:solidFill>
                      <a:prstDash val="solid"/>
                      <a:miter lim="800000"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sz="900">
                        <a:gradFill>
                          <a:gsLst>
                            <a:gs pos="0">
                              <a:srgbClr val="505050"/>
                            </a:gs>
                            <a:gs pos="100000">
                              <a:srgbClr val="505050"/>
                            </a:gs>
                          </a:gsLst>
                          <a:lin ang="5400000" scaled="1"/>
                        </a:gradFill>
                      </a:endParaRPr>
                    </a:p>
                  </p:txBody>
                </p:sp>
                <p:sp>
                  <p:nvSpPr>
                    <p:cNvPr id="67" name="Freeform: Shape 66">
                      <a:extLst>
                        <a:ext uri="{FF2B5EF4-FFF2-40B4-BE49-F238E27FC236}">
                          <a16:creationId xmlns:a16="http://schemas.microsoft.com/office/drawing/2014/main" id="{B5B51172-8F92-4177-A680-0EED0445A2B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79556" y="4967290"/>
                      <a:ext cx="295275" cy="304800"/>
                    </a:xfrm>
                    <a:custGeom>
                      <a:avLst/>
                      <a:gdLst>
                        <a:gd name="connsiteX0" fmla="*/ 274048 w 295275"/>
                        <a:gd name="connsiteY0" fmla="*/ 156891 h 304800"/>
                        <a:gd name="connsiteX1" fmla="*/ 268333 w 295275"/>
                        <a:gd name="connsiteY1" fmla="*/ 118791 h 304800"/>
                        <a:gd name="connsiteX2" fmla="*/ 292145 w 295275"/>
                        <a:gd name="connsiteY2" fmla="*/ 104503 h 304800"/>
                        <a:gd name="connsiteX3" fmla="*/ 266428 w 295275"/>
                        <a:gd name="connsiteY3" fmla="*/ 58783 h 304800"/>
                        <a:gd name="connsiteX4" fmla="*/ 241663 w 295275"/>
                        <a:gd name="connsiteY4" fmla="*/ 73071 h 304800"/>
                        <a:gd name="connsiteX5" fmla="*/ 175941 w 295275"/>
                        <a:gd name="connsiteY5" fmla="*/ 34971 h 304800"/>
                        <a:gd name="connsiteX6" fmla="*/ 175941 w 295275"/>
                        <a:gd name="connsiteY6" fmla="*/ 7348 h 304800"/>
                        <a:gd name="connsiteX7" fmla="*/ 123553 w 295275"/>
                        <a:gd name="connsiteY7" fmla="*/ 7348 h 304800"/>
                        <a:gd name="connsiteX8" fmla="*/ 123553 w 295275"/>
                        <a:gd name="connsiteY8" fmla="*/ 34971 h 304800"/>
                        <a:gd name="connsiteX9" fmla="*/ 57830 w 295275"/>
                        <a:gd name="connsiteY9" fmla="*/ 73071 h 304800"/>
                        <a:gd name="connsiteX10" fmla="*/ 33066 w 295275"/>
                        <a:gd name="connsiteY10" fmla="*/ 58783 h 304800"/>
                        <a:gd name="connsiteX11" fmla="*/ 7348 w 295275"/>
                        <a:gd name="connsiteY11" fmla="*/ 104503 h 304800"/>
                        <a:gd name="connsiteX12" fmla="*/ 31161 w 295275"/>
                        <a:gd name="connsiteY12" fmla="*/ 118791 h 304800"/>
                        <a:gd name="connsiteX13" fmla="*/ 25445 w 295275"/>
                        <a:gd name="connsiteY13" fmla="*/ 156891 h 304800"/>
                        <a:gd name="connsiteX14" fmla="*/ 31161 w 295275"/>
                        <a:gd name="connsiteY14" fmla="*/ 194991 h 304800"/>
                        <a:gd name="connsiteX15" fmla="*/ 7348 w 295275"/>
                        <a:gd name="connsiteY15" fmla="*/ 209278 h 304800"/>
                        <a:gd name="connsiteX16" fmla="*/ 33066 w 295275"/>
                        <a:gd name="connsiteY16" fmla="*/ 254998 h 304800"/>
                        <a:gd name="connsiteX17" fmla="*/ 57830 w 295275"/>
                        <a:gd name="connsiteY17" fmla="*/ 240711 h 304800"/>
                        <a:gd name="connsiteX18" fmla="*/ 123553 w 295275"/>
                        <a:gd name="connsiteY18" fmla="*/ 278811 h 304800"/>
                        <a:gd name="connsiteX19" fmla="*/ 123553 w 295275"/>
                        <a:gd name="connsiteY19" fmla="*/ 306433 h 304800"/>
                        <a:gd name="connsiteX20" fmla="*/ 175941 w 295275"/>
                        <a:gd name="connsiteY20" fmla="*/ 306433 h 304800"/>
                        <a:gd name="connsiteX21" fmla="*/ 175941 w 295275"/>
                        <a:gd name="connsiteY21" fmla="*/ 278811 h 304800"/>
                        <a:gd name="connsiteX22" fmla="*/ 241663 w 295275"/>
                        <a:gd name="connsiteY22" fmla="*/ 240711 h 304800"/>
                        <a:gd name="connsiteX23" fmla="*/ 266428 w 295275"/>
                        <a:gd name="connsiteY23" fmla="*/ 254998 h 304800"/>
                        <a:gd name="connsiteX24" fmla="*/ 292145 w 295275"/>
                        <a:gd name="connsiteY24" fmla="*/ 209278 h 304800"/>
                        <a:gd name="connsiteX25" fmla="*/ 268333 w 295275"/>
                        <a:gd name="connsiteY25" fmla="*/ 194991 h 304800"/>
                        <a:gd name="connsiteX26" fmla="*/ 274048 w 295275"/>
                        <a:gd name="connsiteY26" fmla="*/ 156891 h 3048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</a:cxnLst>
                      <a:rect l="l" t="t" r="r" b="b"/>
                      <a:pathLst>
                        <a:path w="295275" h="304800">
                          <a:moveTo>
                            <a:pt x="274048" y="156891"/>
                          </a:moveTo>
                          <a:cubicBezTo>
                            <a:pt x="274048" y="143556"/>
                            <a:pt x="272143" y="131173"/>
                            <a:pt x="268333" y="118791"/>
                          </a:cubicBezTo>
                          <a:lnTo>
                            <a:pt x="292145" y="104503"/>
                          </a:lnTo>
                          <a:lnTo>
                            <a:pt x="266428" y="58783"/>
                          </a:lnTo>
                          <a:lnTo>
                            <a:pt x="241663" y="73071"/>
                          </a:lnTo>
                          <a:cubicBezTo>
                            <a:pt x="224518" y="54021"/>
                            <a:pt x="201658" y="40686"/>
                            <a:pt x="175941" y="34971"/>
                          </a:cubicBezTo>
                          <a:lnTo>
                            <a:pt x="175941" y="7348"/>
                          </a:lnTo>
                          <a:lnTo>
                            <a:pt x="123553" y="7348"/>
                          </a:lnTo>
                          <a:lnTo>
                            <a:pt x="123553" y="34971"/>
                          </a:lnTo>
                          <a:cubicBezTo>
                            <a:pt x="97836" y="40686"/>
                            <a:pt x="74975" y="54021"/>
                            <a:pt x="57830" y="73071"/>
                          </a:cubicBezTo>
                          <a:lnTo>
                            <a:pt x="33066" y="58783"/>
                          </a:lnTo>
                          <a:lnTo>
                            <a:pt x="7348" y="104503"/>
                          </a:lnTo>
                          <a:lnTo>
                            <a:pt x="31161" y="118791"/>
                          </a:lnTo>
                          <a:cubicBezTo>
                            <a:pt x="27350" y="131173"/>
                            <a:pt x="25445" y="143556"/>
                            <a:pt x="25445" y="156891"/>
                          </a:cubicBezTo>
                          <a:cubicBezTo>
                            <a:pt x="25445" y="170226"/>
                            <a:pt x="27350" y="182608"/>
                            <a:pt x="31161" y="194991"/>
                          </a:cubicBezTo>
                          <a:lnTo>
                            <a:pt x="7348" y="209278"/>
                          </a:lnTo>
                          <a:lnTo>
                            <a:pt x="33066" y="254998"/>
                          </a:lnTo>
                          <a:lnTo>
                            <a:pt x="57830" y="240711"/>
                          </a:lnTo>
                          <a:cubicBezTo>
                            <a:pt x="74975" y="259761"/>
                            <a:pt x="97836" y="273096"/>
                            <a:pt x="123553" y="278811"/>
                          </a:cubicBezTo>
                          <a:lnTo>
                            <a:pt x="123553" y="306433"/>
                          </a:lnTo>
                          <a:lnTo>
                            <a:pt x="175941" y="306433"/>
                          </a:lnTo>
                          <a:lnTo>
                            <a:pt x="175941" y="278811"/>
                          </a:lnTo>
                          <a:cubicBezTo>
                            <a:pt x="201658" y="273096"/>
                            <a:pt x="224518" y="259761"/>
                            <a:pt x="241663" y="240711"/>
                          </a:cubicBezTo>
                          <a:lnTo>
                            <a:pt x="266428" y="254998"/>
                          </a:lnTo>
                          <a:lnTo>
                            <a:pt x="292145" y="209278"/>
                          </a:lnTo>
                          <a:lnTo>
                            <a:pt x="268333" y="194991"/>
                          </a:lnTo>
                          <a:cubicBezTo>
                            <a:pt x="272143" y="183561"/>
                            <a:pt x="274048" y="170226"/>
                            <a:pt x="274048" y="156891"/>
                          </a:cubicBezTo>
                          <a:close/>
                        </a:path>
                      </a:pathLst>
                    </a:custGeom>
                    <a:noFill/>
                    <a:ln w="12700" cap="sq">
                      <a:solidFill>
                        <a:schemeClr val="bg1">
                          <a:lumMod val="75000"/>
                          <a:alpha val="25000"/>
                        </a:schemeClr>
                      </a:solidFill>
                      <a:prstDash val="solid"/>
                      <a:miter lim="800000"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sz="900">
                        <a:gradFill>
                          <a:gsLst>
                            <a:gs pos="0">
                              <a:srgbClr val="505050"/>
                            </a:gs>
                            <a:gs pos="100000">
                              <a:srgbClr val="505050"/>
                            </a:gs>
                          </a:gsLst>
                          <a:lin ang="5400000" scaled="1"/>
                        </a:gradFill>
                      </a:endParaRPr>
                    </a:p>
                  </p:txBody>
                </p:sp>
              </p:grpSp>
            </p:grpSp>
          </p:grp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82E3BA87-F1D2-44C9-BF69-C43D058161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9649389" y="138519"/>
              <a:ext cx="1055415" cy="818743"/>
              <a:chOff x="9649389" y="138519"/>
              <a:chExt cx="1055415" cy="818743"/>
            </a:xfrm>
          </p:grpSpPr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57908C9A-333B-4C5F-AA1C-768D48668278}"/>
                  </a:ext>
                </a:extLst>
              </p:cNvPr>
              <p:cNvSpPr/>
              <p:nvPr/>
            </p:nvSpPr>
            <p:spPr bwMode="auto">
              <a:xfrm rot="17738030">
                <a:off x="9680743" y="138519"/>
                <a:ext cx="818743" cy="818743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0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C09CDB1D-46BA-4BCD-87C0-D9A3F4EB45F7}"/>
                  </a:ext>
                </a:extLst>
              </p:cNvPr>
              <p:cNvGrpSpPr/>
              <p:nvPr/>
            </p:nvGrpSpPr>
            <p:grpSpPr>
              <a:xfrm>
                <a:off x="9649389" y="185254"/>
                <a:ext cx="1055415" cy="725273"/>
                <a:chOff x="9649389" y="185254"/>
                <a:chExt cx="1055415" cy="725273"/>
              </a:xfrm>
            </p:grpSpPr>
            <p:sp>
              <p:nvSpPr>
                <p:cNvPr id="53" name="Oval 52">
                  <a:extLst>
                    <a:ext uri="{FF2B5EF4-FFF2-40B4-BE49-F238E27FC236}">
                      <a16:creationId xmlns:a16="http://schemas.microsoft.com/office/drawing/2014/main" id="{A9083FCE-9414-4773-A2BF-5BA7B25F7C67}"/>
                    </a:ext>
                  </a:extLst>
                </p:cNvPr>
                <p:cNvSpPr/>
                <p:nvPr/>
              </p:nvSpPr>
              <p:spPr bwMode="auto">
                <a:xfrm>
                  <a:off x="9727479" y="185254"/>
                  <a:ext cx="725272" cy="725273"/>
                </a:xfrm>
                <a:prstGeom prst="ellipse">
                  <a:avLst/>
                </a:prstGeom>
                <a:solidFill>
                  <a:srgbClr val="742774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none" lIns="0" tIns="4572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000">
                    <a:solidFill>
                      <a:srgbClr val="000000"/>
                    </a:solidFill>
                    <a:latin typeface="+mj-lt"/>
                  </a:endParaRPr>
                </a:p>
              </p:txBody>
            </p:sp>
            <p:sp>
              <p:nvSpPr>
                <p:cNvPr id="54" name="Freeform: Shape 53">
                  <a:extLst>
                    <a:ext uri="{FF2B5EF4-FFF2-40B4-BE49-F238E27FC236}">
                      <a16:creationId xmlns:a16="http://schemas.microsoft.com/office/drawing/2014/main" id="{A78EB4EA-88A8-474A-96CD-774F9054A767}"/>
                    </a:ext>
                  </a:extLst>
                </p:cNvPr>
                <p:cNvSpPr/>
                <p:nvPr/>
              </p:nvSpPr>
              <p:spPr bwMode="auto">
                <a:xfrm rot="5592036">
                  <a:off x="10351019" y="439999"/>
                  <a:ext cx="456993" cy="250576"/>
                </a:xfrm>
                <a:custGeom>
                  <a:avLst/>
                  <a:gdLst>
                    <a:gd name="connsiteX0" fmla="*/ 0 w 1077304"/>
                    <a:gd name="connsiteY0" fmla="*/ 590702 h 590702"/>
                    <a:gd name="connsiteX1" fmla="*/ 545295 w 1077304"/>
                    <a:gd name="connsiteY1" fmla="*/ 0 h 590702"/>
                    <a:gd name="connsiteX2" fmla="*/ 1077304 w 1077304"/>
                    <a:gd name="connsiteY2" fmla="*/ 576310 h 590702"/>
                    <a:gd name="connsiteX3" fmla="*/ 1008142 w 1077304"/>
                    <a:gd name="connsiteY3" fmla="*/ 534571 h 590702"/>
                    <a:gd name="connsiteX4" fmla="*/ 918840 w 1077304"/>
                    <a:gd name="connsiteY4" fmla="*/ 492312 h 590702"/>
                    <a:gd name="connsiteX5" fmla="*/ 16806 w 1077304"/>
                    <a:gd name="connsiteY5" fmla="*/ 580220 h 590702"/>
                    <a:gd name="connsiteX6" fmla="*/ 2530 w 1077304"/>
                    <a:gd name="connsiteY6" fmla="*/ 590702 h 5907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077304" h="590702">
                      <a:moveTo>
                        <a:pt x="0" y="590702"/>
                      </a:moveTo>
                      <a:lnTo>
                        <a:pt x="545295" y="0"/>
                      </a:lnTo>
                      <a:lnTo>
                        <a:pt x="1077304" y="576310"/>
                      </a:lnTo>
                      <a:lnTo>
                        <a:pt x="1008142" y="534571"/>
                      </a:lnTo>
                      <a:cubicBezTo>
                        <a:pt x="979412" y="519145"/>
                        <a:pt x="949631" y="505024"/>
                        <a:pt x="918840" y="492312"/>
                      </a:cubicBezTo>
                      <a:cubicBezTo>
                        <a:pt x="610938" y="365195"/>
                        <a:pt x="275066" y="409124"/>
                        <a:pt x="16806" y="580220"/>
                      </a:cubicBezTo>
                      <a:lnTo>
                        <a:pt x="2530" y="59070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none" lIns="182880" tIns="146304" rIns="182880" bIns="14630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0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55" name="Rectangle 54">
                  <a:extLst>
                    <a:ext uri="{FF2B5EF4-FFF2-40B4-BE49-F238E27FC236}">
                      <a16:creationId xmlns:a16="http://schemas.microsoft.com/office/drawing/2014/main" id="{73788CA1-74BC-4DB8-A60B-0D1AC33E4FCF}"/>
                    </a:ext>
                  </a:extLst>
                </p:cNvPr>
                <p:cNvSpPr/>
                <p:nvPr/>
              </p:nvSpPr>
              <p:spPr>
                <a:xfrm>
                  <a:off x="9649389" y="273050"/>
                  <a:ext cx="881452" cy="549680"/>
                </a:xfrm>
                <a:prstGeom prst="rect">
                  <a:avLst/>
                </a:prstGeom>
              </p:spPr>
              <p:txBody>
                <a:bodyPr wrap="none" lIns="0" tIns="0" rIns="0" bIns="0" anchor="ctr">
                  <a:noAutofit/>
                </a:bodyPr>
                <a:lstStyle/>
                <a:p>
                  <a:pPr lvl="0" algn="ctr"/>
                  <a:r>
                    <a:rPr lang="en-US" sz="1000" dirty="0">
                      <a:solidFill>
                        <a:schemeClr val="bg1"/>
                      </a:solidFill>
                      <a:latin typeface="Segoe UI Semibold"/>
                      <a:ea typeface="Segoe UI" pitchFamily="34" charset="0"/>
                      <a:cs typeface="Segoe UI" pitchFamily="34" charset="0"/>
                    </a:rPr>
                    <a:t>Model-</a:t>
                  </a:r>
                  <a:br>
                    <a:rPr lang="en-US" sz="1000" dirty="0">
                      <a:solidFill>
                        <a:schemeClr val="bg1"/>
                      </a:solidFill>
                      <a:latin typeface="Segoe UI Semibold"/>
                      <a:ea typeface="Segoe UI" pitchFamily="34" charset="0"/>
                      <a:cs typeface="Segoe UI" pitchFamily="34" charset="0"/>
                    </a:rPr>
                  </a:br>
                  <a:r>
                    <a:rPr lang="en-US" sz="1000" dirty="0">
                      <a:solidFill>
                        <a:schemeClr val="bg1"/>
                      </a:solidFill>
                      <a:latin typeface="Segoe UI Semibold"/>
                      <a:ea typeface="Segoe UI" pitchFamily="34" charset="0"/>
                      <a:cs typeface="Segoe UI" pitchFamily="34" charset="0"/>
                    </a:rPr>
                    <a:t>driven</a:t>
                  </a:r>
                </a:p>
                <a:p>
                  <a:pPr lvl="0" algn="ctr"/>
                  <a:r>
                    <a:rPr lang="en-US" sz="1000" dirty="0">
                      <a:solidFill>
                        <a:schemeClr val="bg1"/>
                      </a:solidFill>
                      <a:latin typeface="Segoe UI Semibold"/>
                      <a:ea typeface="Segoe UI" pitchFamily="34" charset="0"/>
                      <a:cs typeface="Segoe UI" pitchFamily="34" charset="0"/>
                    </a:rPr>
                    <a:t>App</a:t>
                  </a:r>
                </a:p>
              </p:txBody>
            </p:sp>
            <p:sp>
              <p:nvSpPr>
                <p:cNvPr id="56" name="Graphic 217">
                  <a:extLst>
                    <a:ext uri="{FF2B5EF4-FFF2-40B4-BE49-F238E27FC236}">
                      <a16:creationId xmlns:a16="http://schemas.microsoft.com/office/drawing/2014/main" id="{E6D1BB4B-496F-4DAE-8BF2-7DCB16A4EBF0}"/>
                    </a:ext>
                  </a:extLst>
                </p:cNvPr>
                <p:cNvSpPr/>
                <p:nvPr/>
              </p:nvSpPr>
              <p:spPr>
                <a:xfrm>
                  <a:off x="9876278" y="371475"/>
                  <a:ext cx="427674" cy="352830"/>
                </a:xfrm>
                <a:custGeom>
                  <a:avLst/>
                  <a:gdLst>
                    <a:gd name="connsiteX0" fmla="*/ 176974 w 381000"/>
                    <a:gd name="connsiteY0" fmla="*/ 0 h 314325"/>
                    <a:gd name="connsiteX1" fmla="*/ 382048 w 381000"/>
                    <a:gd name="connsiteY1" fmla="*/ 68771 h 314325"/>
                    <a:gd name="connsiteX2" fmla="*/ 382048 w 381000"/>
                    <a:gd name="connsiteY2" fmla="*/ 239744 h 314325"/>
                    <a:gd name="connsiteX3" fmla="*/ 176974 w 381000"/>
                    <a:gd name="connsiteY3" fmla="*/ 318611 h 314325"/>
                    <a:gd name="connsiteX4" fmla="*/ 176974 w 381000"/>
                    <a:gd name="connsiteY4" fmla="*/ 0 h 314325"/>
                    <a:gd name="connsiteX5" fmla="*/ 176974 w 381000"/>
                    <a:gd name="connsiteY5" fmla="*/ 0 h 314325"/>
                    <a:gd name="connsiteX6" fmla="*/ 134207 w 381000"/>
                    <a:gd name="connsiteY6" fmla="*/ 0 h 314325"/>
                    <a:gd name="connsiteX7" fmla="*/ 0 w 381000"/>
                    <a:gd name="connsiteY7" fmla="*/ 68675 h 314325"/>
                    <a:gd name="connsiteX8" fmla="*/ 0 w 381000"/>
                    <a:gd name="connsiteY8" fmla="*/ 68675 h 314325"/>
                    <a:gd name="connsiteX9" fmla="*/ 0 w 381000"/>
                    <a:gd name="connsiteY9" fmla="*/ 68675 h 314325"/>
                    <a:gd name="connsiteX10" fmla="*/ 0 w 381000"/>
                    <a:gd name="connsiteY10" fmla="*/ 239649 h 314325"/>
                    <a:gd name="connsiteX11" fmla="*/ 134207 w 381000"/>
                    <a:gd name="connsiteY11" fmla="*/ 318516 h 314325"/>
                    <a:gd name="connsiteX12" fmla="*/ 32480 w 381000"/>
                    <a:gd name="connsiteY12" fmla="*/ 104394 h 314325"/>
                    <a:gd name="connsiteX13" fmla="*/ 32480 w 381000"/>
                    <a:gd name="connsiteY13" fmla="*/ 213170 h 314325"/>
                    <a:gd name="connsiteX14" fmla="*/ 74486 w 381000"/>
                    <a:gd name="connsiteY14" fmla="*/ 82010 h 314325"/>
                    <a:gd name="connsiteX15" fmla="*/ 74486 w 381000"/>
                    <a:gd name="connsiteY15" fmla="*/ 237458 h 314325"/>
                    <a:gd name="connsiteX16" fmla="*/ 116491 w 381000"/>
                    <a:gd name="connsiteY16" fmla="*/ 69533 h 314325"/>
                    <a:gd name="connsiteX17" fmla="*/ 116491 w 381000"/>
                    <a:gd name="connsiteY17" fmla="*/ 252317 h 314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381000" h="314325">
                      <a:moveTo>
                        <a:pt x="176974" y="0"/>
                      </a:moveTo>
                      <a:lnTo>
                        <a:pt x="382048" y="68771"/>
                      </a:lnTo>
                      <a:lnTo>
                        <a:pt x="382048" y="239744"/>
                      </a:lnTo>
                      <a:lnTo>
                        <a:pt x="176974" y="318611"/>
                      </a:lnTo>
                      <a:lnTo>
                        <a:pt x="176974" y="0"/>
                      </a:lnTo>
                      <a:lnTo>
                        <a:pt x="176974" y="0"/>
                      </a:lnTo>
                      <a:close/>
                      <a:moveTo>
                        <a:pt x="134207" y="0"/>
                      </a:moveTo>
                      <a:lnTo>
                        <a:pt x="0" y="68675"/>
                      </a:lnTo>
                      <a:lnTo>
                        <a:pt x="0" y="68675"/>
                      </a:lnTo>
                      <a:lnTo>
                        <a:pt x="0" y="68675"/>
                      </a:lnTo>
                      <a:lnTo>
                        <a:pt x="0" y="239649"/>
                      </a:lnTo>
                      <a:lnTo>
                        <a:pt x="134207" y="318516"/>
                      </a:lnTo>
                      <a:moveTo>
                        <a:pt x="32480" y="104394"/>
                      </a:moveTo>
                      <a:lnTo>
                        <a:pt x="32480" y="213170"/>
                      </a:lnTo>
                      <a:moveTo>
                        <a:pt x="74486" y="82010"/>
                      </a:moveTo>
                      <a:lnTo>
                        <a:pt x="74486" y="237458"/>
                      </a:lnTo>
                      <a:moveTo>
                        <a:pt x="116491" y="69533"/>
                      </a:moveTo>
                      <a:lnTo>
                        <a:pt x="116491" y="252317"/>
                      </a:lnTo>
                    </a:path>
                  </a:pathLst>
                </a:custGeom>
                <a:noFill/>
                <a:ln w="12700" cap="sq">
                  <a:solidFill>
                    <a:schemeClr val="bg1">
                      <a:lumMod val="75000"/>
                      <a:alpha val="2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8A925B85-869C-4062-B302-960173A694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8439441" y="115952"/>
              <a:ext cx="2294619" cy="881062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IN" sz="105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928318BF-B0A3-4BF1-BE05-939FE9E457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7415641" y="138519"/>
              <a:ext cx="1024061" cy="818743"/>
              <a:chOff x="7415641" y="138519"/>
              <a:chExt cx="1024061" cy="818743"/>
            </a:xfrm>
          </p:grpSpPr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5E4103A3-F310-49CE-A44A-C0EE223125EE}"/>
                  </a:ext>
                </a:extLst>
              </p:cNvPr>
              <p:cNvSpPr/>
              <p:nvPr/>
            </p:nvSpPr>
            <p:spPr bwMode="auto">
              <a:xfrm rot="17738030">
                <a:off x="7415641" y="138519"/>
                <a:ext cx="818743" cy="818743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0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F7C6DA74-5029-4C08-A6FE-284E1C98CBCE}"/>
                  </a:ext>
                </a:extLst>
              </p:cNvPr>
              <p:cNvGrpSpPr/>
              <p:nvPr/>
            </p:nvGrpSpPr>
            <p:grpSpPr>
              <a:xfrm>
                <a:off x="7462376" y="185254"/>
                <a:ext cx="977326" cy="725273"/>
                <a:chOff x="7462376" y="185254"/>
                <a:chExt cx="977326" cy="725273"/>
              </a:xfrm>
            </p:grpSpPr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63B918A5-CEAF-4260-B599-E187C14A4FA4}"/>
                    </a:ext>
                  </a:extLst>
                </p:cNvPr>
                <p:cNvSpPr/>
                <p:nvPr/>
              </p:nvSpPr>
              <p:spPr bwMode="auto">
                <a:xfrm>
                  <a:off x="7462376" y="185254"/>
                  <a:ext cx="725272" cy="725273"/>
                </a:xfrm>
                <a:prstGeom prst="ellipse">
                  <a:avLst/>
                </a:prstGeom>
                <a:solidFill>
                  <a:srgbClr val="742774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none" lIns="0" tIns="4572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000">
                    <a:solidFill>
                      <a:srgbClr val="000000"/>
                    </a:solidFill>
                    <a:latin typeface="+mj-lt"/>
                  </a:endParaRPr>
                </a:p>
              </p:txBody>
            </p:sp>
            <p:sp>
              <p:nvSpPr>
                <p:cNvPr id="48" name="Freeform: Shape 47">
                  <a:extLst>
                    <a:ext uri="{FF2B5EF4-FFF2-40B4-BE49-F238E27FC236}">
                      <a16:creationId xmlns:a16="http://schemas.microsoft.com/office/drawing/2014/main" id="{70BEE6E4-2224-4C8A-81EF-695ACE1D77BB}"/>
                    </a:ext>
                  </a:extLst>
                </p:cNvPr>
                <p:cNvSpPr/>
                <p:nvPr/>
              </p:nvSpPr>
              <p:spPr bwMode="auto">
                <a:xfrm rot="5592036">
                  <a:off x="8085917" y="439999"/>
                  <a:ext cx="456993" cy="250576"/>
                </a:xfrm>
                <a:custGeom>
                  <a:avLst/>
                  <a:gdLst>
                    <a:gd name="connsiteX0" fmla="*/ 0 w 1077304"/>
                    <a:gd name="connsiteY0" fmla="*/ 590702 h 590702"/>
                    <a:gd name="connsiteX1" fmla="*/ 545295 w 1077304"/>
                    <a:gd name="connsiteY1" fmla="*/ 0 h 590702"/>
                    <a:gd name="connsiteX2" fmla="*/ 1077304 w 1077304"/>
                    <a:gd name="connsiteY2" fmla="*/ 576310 h 590702"/>
                    <a:gd name="connsiteX3" fmla="*/ 1008142 w 1077304"/>
                    <a:gd name="connsiteY3" fmla="*/ 534571 h 590702"/>
                    <a:gd name="connsiteX4" fmla="*/ 918840 w 1077304"/>
                    <a:gd name="connsiteY4" fmla="*/ 492312 h 590702"/>
                    <a:gd name="connsiteX5" fmla="*/ 16806 w 1077304"/>
                    <a:gd name="connsiteY5" fmla="*/ 580220 h 590702"/>
                    <a:gd name="connsiteX6" fmla="*/ 2530 w 1077304"/>
                    <a:gd name="connsiteY6" fmla="*/ 590702 h 5907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077304" h="590702">
                      <a:moveTo>
                        <a:pt x="0" y="590702"/>
                      </a:moveTo>
                      <a:lnTo>
                        <a:pt x="545295" y="0"/>
                      </a:lnTo>
                      <a:lnTo>
                        <a:pt x="1077304" y="576310"/>
                      </a:lnTo>
                      <a:lnTo>
                        <a:pt x="1008142" y="534571"/>
                      </a:lnTo>
                      <a:cubicBezTo>
                        <a:pt x="979412" y="519145"/>
                        <a:pt x="949631" y="505024"/>
                        <a:pt x="918840" y="492312"/>
                      </a:cubicBezTo>
                      <a:cubicBezTo>
                        <a:pt x="610938" y="365195"/>
                        <a:pt x="275066" y="409124"/>
                        <a:pt x="16806" y="580220"/>
                      </a:cubicBezTo>
                      <a:lnTo>
                        <a:pt x="2530" y="59070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none" lIns="182880" tIns="146304" rIns="182880" bIns="14630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0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1AE07AA1-78A2-4C3B-AA60-3FB9542E0081}"/>
                    </a:ext>
                  </a:extLst>
                </p:cNvPr>
                <p:cNvSpPr/>
                <p:nvPr/>
              </p:nvSpPr>
              <p:spPr>
                <a:xfrm>
                  <a:off x="7524098" y="354344"/>
                  <a:ext cx="601829" cy="387093"/>
                </a:xfrm>
                <a:prstGeom prst="rect">
                  <a:avLst/>
                </a:prstGeom>
              </p:spPr>
              <p:txBody>
                <a:bodyPr wrap="none">
                  <a:noAutofit/>
                </a:bodyPr>
                <a:lstStyle/>
                <a:p>
                  <a:pPr lvl="0" algn="ctr"/>
                  <a:r>
                    <a:rPr lang="en-US" sz="1000" dirty="0">
                      <a:solidFill>
                        <a:schemeClr val="bg1"/>
                      </a:solidFill>
                      <a:latin typeface="Segoe UI Semibold"/>
                      <a:ea typeface="Segoe UI" pitchFamily="34" charset="0"/>
                      <a:cs typeface="Segoe UI" pitchFamily="34" charset="0"/>
                    </a:rPr>
                    <a:t>Canvas</a:t>
                  </a:r>
                  <a:br>
                    <a:rPr lang="en-US" sz="1000" dirty="0">
                      <a:solidFill>
                        <a:schemeClr val="bg1"/>
                      </a:solidFill>
                      <a:latin typeface="Segoe UI Semibold"/>
                      <a:ea typeface="Segoe UI" pitchFamily="34" charset="0"/>
                      <a:cs typeface="Segoe UI" pitchFamily="34" charset="0"/>
                    </a:rPr>
                  </a:br>
                  <a:r>
                    <a:rPr lang="en-US" sz="1000" dirty="0">
                      <a:solidFill>
                        <a:schemeClr val="bg1"/>
                      </a:solidFill>
                      <a:latin typeface="Segoe UI Semibold"/>
                      <a:ea typeface="Segoe UI" pitchFamily="34" charset="0"/>
                      <a:cs typeface="Segoe UI" pitchFamily="34" charset="0"/>
                    </a:rPr>
                    <a:t>App</a:t>
                  </a:r>
                </a:p>
              </p:txBody>
            </p:sp>
            <p:sp>
              <p:nvSpPr>
                <p:cNvPr id="50" name="CellPhone_video" title="Icon of a cellphone with a play sign on the screen">
                  <a:extLst>
                    <a:ext uri="{FF2B5EF4-FFF2-40B4-BE49-F238E27FC236}">
                      <a16:creationId xmlns:a16="http://schemas.microsoft.com/office/drawing/2014/main" id="{A9C89664-84E1-45FC-B48E-9F645D31A56D}"/>
                    </a:ext>
                  </a:extLst>
                </p:cNvPr>
                <p:cNvSpPr>
                  <a:spLocks noChangeAspect="1" noEditPoints="1"/>
                </p:cNvSpPr>
                <p:nvPr/>
              </p:nvSpPr>
              <p:spPr bwMode="auto">
                <a:xfrm>
                  <a:off x="7706285" y="350044"/>
                  <a:ext cx="237454" cy="395692"/>
                </a:xfrm>
                <a:custGeom>
                  <a:avLst/>
                  <a:gdLst>
                    <a:gd name="T0" fmla="*/ 2125 w 2250"/>
                    <a:gd name="T1" fmla="*/ 3750 h 3750"/>
                    <a:gd name="T2" fmla="*/ 125 w 2250"/>
                    <a:gd name="T3" fmla="*/ 3750 h 3750"/>
                    <a:gd name="T4" fmla="*/ 0 w 2250"/>
                    <a:gd name="T5" fmla="*/ 3625 h 3750"/>
                    <a:gd name="T6" fmla="*/ 0 w 2250"/>
                    <a:gd name="T7" fmla="*/ 125 h 3750"/>
                    <a:gd name="T8" fmla="*/ 125 w 2250"/>
                    <a:gd name="T9" fmla="*/ 0 h 3750"/>
                    <a:gd name="T10" fmla="*/ 2125 w 2250"/>
                    <a:gd name="T11" fmla="*/ 0 h 3750"/>
                    <a:gd name="T12" fmla="*/ 2250 w 2250"/>
                    <a:gd name="T13" fmla="*/ 125 h 3750"/>
                    <a:gd name="T14" fmla="*/ 2250 w 2250"/>
                    <a:gd name="T15" fmla="*/ 3625 h 3750"/>
                    <a:gd name="T16" fmla="*/ 2125 w 2250"/>
                    <a:gd name="T17" fmla="*/ 3750 h 3750"/>
                    <a:gd name="T18" fmla="*/ 875 w 2250"/>
                    <a:gd name="T19" fmla="*/ 3250 h 3750"/>
                    <a:gd name="T20" fmla="*/ 1375 w 2250"/>
                    <a:gd name="T21" fmla="*/ 3250 h 3750"/>
                    <a:gd name="T22" fmla="*/ 1433 w 2250"/>
                    <a:gd name="T23" fmla="*/ 1453 h 3750"/>
                    <a:gd name="T24" fmla="*/ 817 w 2250"/>
                    <a:gd name="T25" fmla="*/ 1064 h 3750"/>
                    <a:gd name="T26" fmla="*/ 817 w 2250"/>
                    <a:gd name="T27" fmla="*/ 1843 h 3750"/>
                    <a:gd name="T28" fmla="*/ 1433 w 2250"/>
                    <a:gd name="T29" fmla="*/ 1453 h 37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2250" h="3750">
                      <a:moveTo>
                        <a:pt x="2125" y="3750"/>
                      </a:moveTo>
                      <a:cubicBezTo>
                        <a:pt x="125" y="3750"/>
                        <a:pt x="125" y="3750"/>
                        <a:pt x="125" y="3750"/>
                      </a:cubicBezTo>
                      <a:cubicBezTo>
                        <a:pt x="56" y="3750"/>
                        <a:pt x="0" y="3694"/>
                        <a:pt x="0" y="3625"/>
                      </a:cubicBezTo>
                      <a:cubicBezTo>
                        <a:pt x="0" y="125"/>
                        <a:pt x="0" y="125"/>
                        <a:pt x="0" y="125"/>
                      </a:cubicBezTo>
                      <a:cubicBezTo>
                        <a:pt x="0" y="56"/>
                        <a:pt x="56" y="0"/>
                        <a:pt x="125" y="0"/>
                      </a:cubicBezTo>
                      <a:cubicBezTo>
                        <a:pt x="2125" y="0"/>
                        <a:pt x="2125" y="0"/>
                        <a:pt x="2125" y="0"/>
                      </a:cubicBezTo>
                      <a:cubicBezTo>
                        <a:pt x="2194" y="0"/>
                        <a:pt x="2250" y="56"/>
                        <a:pt x="2250" y="125"/>
                      </a:cubicBezTo>
                      <a:cubicBezTo>
                        <a:pt x="2250" y="3625"/>
                        <a:pt x="2250" y="3625"/>
                        <a:pt x="2250" y="3625"/>
                      </a:cubicBezTo>
                      <a:cubicBezTo>
                        <a:pt x="2250" y="3694"/>
                        <a:pt x="2194" y="3750"/>
                        <a:pt x="2125" y="3750"/>
                      </a:cubicBezTo>
                      <a:close/>
                      <a:moveTo>
                        <a:pt x="875" y="3250"/>
                      </a:moveTo>
                      <a:cubicBezTo>
                        <a:pt x="1375" y="3250"/>
                        <a:pt x="1375" y="3250"/>
                        <a:pt x="1375" y="3250"/>
                      </a:cubicBezTo>
                      <a:moveTo>
                        <a:pt x="1433" y="1453"/>
                      </a:moveTo>
                      <a:cubicBezTo>
                        <a:pt x="817" y="1064"/>
                        <a:pt x="817" y="1064"/>
                        <a:pt x="817" y="1064"/>
                      </a:cubicBezTo>
                      <a:cubicBezTo>
                        <a:pt x="817" y="1843"/>
                        <a:pt x="817" y="1843"/>
                        <a:pt x="817" y="1843"/>
                      </a:cubicBezTo>
                      <a:lnTo>
                        <a:pt x="1433" y="1453"/>
                      </a:lnTo>
                      <a:close/>
                    </a:path>
                  </a:pathLst>
                </a:custGeom>
                <a:noFill/>
                <a:ln w="12700" cap="sq">
                  <a:solidFill>
                    <a:schemeClr val="bg1">
                      <a:lumMod val="75000"/>
                      <a:alpha val="25000"/>
                    </a:scheme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900">
                    <a:gradFill>
                      <a:gsLst>
                        <a:gs pos="0">
                          <a:srgbClr val="505050"/>
                        </a:gs>
                        <a:gs pos="100000">
                          <a:srgbClr val="505050"/>
                        </a:gs>
                      </a:gsLst>
                    </a:gradFill>
                  </a:endParaRPr>
                </a:p>
              </p:txBody>
            </p:sp>
          </p:grp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A16C25A9-47EE-454C-9F4C-FF83D067F0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7363808" y="97077"/>
              <a:ext cx="1084871" cy="901628"/>
              <a:chOff x="7415641" y="1662519"/>
              <a:chExt cx="985138" cy="818743"/>
            </a:xfrm>
          </p:grpSpPr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2161B381-6464-41FF-86E8-D71FD22DF084}"/>
                  </a:ext>
                </a:extLst>
              </p:cNvPr>
              <p:cNvSpPr/>
              <p:nvPr/>
            </p:nvSpPr>
            <p:spPr bwMode="auto">
              <a:xfrm rot="17738030">
                <a:off x="7415641" y="1662519"/>
                <a:ext cx="818743" cy="818743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05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8F428B32-2784-4F1C-B93B-A1B8B765F3CF}"/>
                  </a:ext>
                </a:extLst>
              </p:cNvPr>
              <p:cNvSpPr/>
              <p:nvPr/>
            </p:nvSpPr>
            <p:spPr bwMode="auto">
              <a:xfrm rot="5592036">
                <a:off x="8046994" y="1963999"/>
                <a:ext cx="456993" cy="250576"/>
              </a:xfrm>
              <a:custGeom>
                <a:avLst/>
                <a:gdLst>
                  <a:gd name="connsiteX0" fmla="*/ 0 w 1077304"/>
                  <a:gd name="connsiteY0" fmla="*/ 590702 h 590702"/>
                  <a:gd name="connsiteX1" fmla="*/ 545295 w 1077304"/>
                  <a:gd name="connsiteY1" fmla="*/ 0 h 590702"/>
                  <a:gd name="connsiteX2" fmla="*/ 1077304 w 1077304"/>
                  <a:gd name="connsiteY2" fmla="*/ 576310 h 590702"/>
                  <a:gd name="connsiteX3" fmla="*/ 1008142 w 1077304"/>
                  <a:gd name="connsiteY3" fmla="*/ 534571 h 590702"/>
                  <a:gd name="connsiteX4" fmla="*/ 918840 w 1077304"/>
                  <a:gd name="connsiteY4" fmla="*/ 492312 h 590702"/>
                  <a:gd name="connsiteX5" fmla="*/ 16806 w 1077304"/>
                  <a:gd name="connsiteY5" fmla="*/ 580220 h 590702"/>
                  <a:gd name="connsiteX6" fmla="*/ 2530 w 1077304"/>
                  <a:gd name="connsiteY6" fmla="*/ 590702 h 5907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77304" h="590702">
                    <a:moveTo>
                      <a:pt x="0" y="590702"/>
                    </a:moveTo>
                    <a:lnTo>
                      <a:pt x="545295" y="0"/>
                    </a:lnTo>
                    <a:lnTo>
                      <a:pt x="1077304" y="576310"/>
                    </a:lnTo>
                    <a:lnTo>
                      <a:pt x="1008142" y="534571"/>
                    </a:lnTo>
                    <a:cubicBezTo>
                      <a:pt x="979412" y="519145"/>
                      <a:pt x="949631" y="505024"/>
                      <a:pt x="918840" y="492312"/>
                    </a:cubicBezTo>
                    <a:cubicBezTo>
                      <a:pt x="610938" y="365195"/>
                      <a:pt x="275066" y="409124"/>
                      <a:pt x="16806" y="580220"/>
                    </a:cubicBezTo>
                    <a:lnTo>
                      <a:pt x="2530" y="590702"/>
                    </a:lnTo>
                    <a:close/>
                  </a:path>
                </a:pathLst>
              </a:custGeom>
              <a:solidFill>
                <a:schemeClr val="bg1">
                  <a:alpha val="90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05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72339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106F6205-E6B2-4872-82B7-A5D90C5FA9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0"/>
            <a:ext cx="6036026" cy="990600"/>
          </a:xfrm>
          <a:custGeom>
            <a:avLst/>
            <a:gdLst>
              <a:gd name="connsiteX0" fmla="*/ 0 w 6036026"/>
              <a:gd name="connsiteY0" fmla="*/ 0 h 990600"/>
              <a:gd name="connsiteX1" fmla="*/ 1085850 w 6036026"/>
              <a:gd name="connsiteY1" fmla="*/ 0 h 990600"/>
              <a:gd name="connsiteX2" fmla="*/ 3959576 w 6036026"/>
              <a:gd name="connsiteY2" fmla="*/ 0 h 990600"/>
              <a:gd name="connsiteX3" fmla="*/ 5045426 w 6036026"/>
              <a:gd name="connsiteY3" fmla="*/ 0 h 990600"/>
              <a:gd name="connsiteX4" fmla="*/ 6036026 w 6036026"/>
              <a:gd name="connsiteY4" fmla="*/ 990600 h 990600"/>
              <a:gd name="connsiteX5" fmla="*/ 4950176 w 6036026"/>
              <a:gd name="connsiteY5" fmla="*/ 990600 h 990600"/>
              <a:gd name="connsiteX6" fmla="*/ 1085850 w 6036026"/>
              <a:gd name="connsiteY6" fmla="*/ 990600 h 990600"/>
              <a:gd name="connsiteX7" fmla="*/ 0 w 6036026"/>
              <a:gd name="connsiteY7" fmla="*/ 990600 h 990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36026" h="990600">
                <a:moveTo>
                  <a:pt x="0" y="0"/>
                </a:moveTo>
                <a:lnTo>
                  <a:pt x="1085850" y="0"/>
                </a:lnTo>
                <a:lnTo>
                  <a:pt x="3959576" y="0"/>
                </a:lnTo>
                <a:lnTo>
                  <a:pt x="5045426" y="0"/>
                </a:lnTo>
                <a:lnTo>
                  <a:pt x="6036026" y="990600"/>
                </a:lnTo>
                <a:lnTo>
                  <a:pt x="4950176" y="990600"/>
                </a:lnTo>
                <a:lnTo>
                  <a:pt x="1085850" y="990600"/>
                </a:lnTo>
                <a:lnTo>
                  <a:pt x="0" y="990600"/>
                </a:lnTo>
                <a:close/>
              </a:path>
            </a:pathLst>
          </a:custGeom>
          <a:solidFill>
            <a:srgbClr val="74277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IN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1" name="Title 7">
            <a:extLst>
              <a:ext uri="{FF2B5EF4-FFF2-40B4-BE49-F238E27FC236}">
                <a16:creationId xmlns:a16="http://schemas.microsoft.com/office/drawing/2014/main" id="{74AD0585-27BD-4B5B-B937-6885810A6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759" y="298012"/>
            <a:ext cx="11582400" cy="403137"/>
          </a:xfrm>
        </p:spPr>
        <p:txBody>
          <a:bodyPr/>
          <a:lstStyle/>
          <a:p>
            <a:r>
              <a:rPr lang="en-IN" dirty="0">
                <a:solidFill>
                  <a:schemeClr val="bg1"/>
                </a:solidFill>
              </a:rPr>
              <a:t>Next steps -  </a:t>
            </a:r>
            <a:r>
              <a:rPr lang="en-IN" sz="3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Build Your Own </a:t>
            </a:r>
            <a:r>
              <a:rPr lang="en-IN" sz="3200" dirty="0">
                <a:solidFill>
                  <a:srgbClr val="742774"/>
                </a:solidFill>
                <a:ea typeface="Segoe UI" pitchFamily="34" charset="0"/>
                <a:cs typeface="Segoe UI" pitchFamily="34" charset="0"/>
              </a:rPr>
              <a:t>Power Apps Solutions</a:t>
            </a:r>
            <a:r>
              <a:rPr lang="en-IN" dirty="0">
                <a:solidFill>
                  <a:srgbClr val="742774"/>
                </a:solidFill>
              </a:rPr>
              <a:t> </a:t>
            </a:r>
          </a:p>
        </p:txBody>
      </p:sp>
      <p:pic>
        <p:nvPicPr>
          <p:cNvPr id="4" name="Picture 3" descr="S01">
            <a:extLst>
              <a:ext uri="{FF2B5EF4-FFF2-40B4-BE49-F238E27FC236}">
                <a16:creationId xmlns:a16="http://schemas.microsoft.com/office/drawing/2014/main" id="{6B42B1D3-6F66-4F8F-A0C4-C6451DA4BF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539" y="1129476"/>
            <a:ext cx="1505712" cy="1505712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096F02AA-FBB6-4C6F-8C35-9EBD437641CF}"/>
              </a:ext>
            </a:extLst>
          </p:cNvPr>
          <p:cNvSpPr/>
          <p:nvPr/>
        </p:nvSpPr>
        <p:spPr bwMode="auto">
          <a:xfrm>
            <a:off x="2385707" y="1392817"/>
            <a:ext cx="2612568" cy="70665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chemeClr val="tx1"/>
                </a:solidFill>
                <a:latin typeface="+mj-lt"/>
              </a:rPr>
              <a:t>Power BI</a:t>
            </a:r>
            <a:endParaRPr lang="en-IN" sz="2000" dirty="0">
              <a:solidFill>
                <a:schemeClr val="tx1"/>
              </a:soli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" name="Picture 6" descr="S02">
            <a:extLst>
              <a:ext uri="{FF2B5EF4-FFF2-40B4-BE49-F238E27FC236}">
                <a16:creationId xmlns:a16="http://schemas.microsoft.com/office/drawing/2014/main" id="{4DB244B0-D027-4CA3-BEEC-33FEAFEF27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5707" y="2991201"/>
            <a:ext cx="1504188" cy="1505712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53E8DD50-9491-4050-B510-42BAFECAEB9C}"/>
              </a:ext>
            </a:extLst>
          </p:cNvPr>
          <p:cNvSpPr/>
          <p:nvPr/>
        </p:nvSpPr>
        <p:spPr bwMode="auto">
          <a:xfrm>
            <a:off x="3691991" y="3378217"/>
            <a:ext cx="2612568" cy="70665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chemeClr val="tx1"/>
                </a:solidFill>
                <a:latin typeface="+mj-lt"/>
              </a:rPr>
              <a:t>Microsoft Teams</a:t>
            </a:r>
            <a:endParaRPr lang="en-IN" sz="2000" dirty="0">
              <a:solidFill>
                <a:schemeClr val="tx1"/>
              </a:soli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0" name="Picture 9" descr="S03">
            <a:extLst>
              <a:ext uri="{FF2B5EF4-FFF2-40B4-BE49-F238E27FC236}">
                <a16:creationId xmlns:a16="http://schemas.microsoft.com/office/drawing/2014/main" id="{F664668D-12E3-45F2-9D75-C789C9F0C0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1627" y="1129476"/>
            <a:ext cx="1505712" cy="1505712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CC6B8B5A-0C43-4CE5-A5C9-5D8CFB246BAD}"/>
              </a:ext>
            </a:extLst>
          </p:cNvPr>
          <p:cNvSpPr/>
          <p:nvPr/>
        </p:nvSpPr>
        <p:spPr bwMode="auto">
          <a:xfrm>
            <a:off x="7711630" y="1542091"/>
            <a:ext cx="2612568" cy="70665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chemeClr val="tx1"/>
                </a:solidFill>
                <a:latin typeface="+mj-lt"/>
              </a:rPr>
              <a:t>Power Virtual Agent</a:t>
            </a:r>
            <a:endParaRPr lang="en-IN" sz="2000" dirty="0">
              <a:solidFill>
                <a:schemeClr val="tx1"/>
              </a:soli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59289646-997A-429B-9D6D-B0EDD0CB1A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flipH="1">
            <a:off x="9413531" y="-25400"/>
            <a:ext cx="2781933" cy="2235200"/>
          </a:xfrm>
          <a:custGeom>
            <a:avLst/>
            <a:gdLst>
              <a:gd name="connsiteX0" fmla="*/ 748743 w 3809827"/>
              <a:gd name="connsiteY0" fmla="*/ 3061083 h 3061083"/>
              <a:gd name="connsiteX1" fmla="*/ 0 w 3809827"/>
              <a:gd name="connsiteY1" fmla="*/ 2312341 h 3061083"/>
              <a:gd name="connsiteX2" fmla="*/ 0 w 3809827"/>
              <a:gd name="connsiteY2" fmla="*/ 0 h 3061083"/>
              <a:gd name="connsiteX3" fmla="*/ 3809827 w 3809827"/>
              <a:gd name="connsiteY3" fmla="*/ 0 h 3061083"/>
              <a:gd name="connsiteX0" fmla="*/ 0 w 3809827"/>
              <a:gd name="connsiteY0" fmla="*/ 0 h 3061083"/>
              <a:gd name="connsiteX1" fmla="*/ 3809827 w 3809827"/>
              <a:gd name="connsiteY1" fmla="*/ 0 h 3061083"/>
              <a:gd name="connsiteX2" fmla="*/ 748743 w 3809827"/>
              <a:gd name="connsiteY2" fmla="*/ 3061083 h 3061083"/>
              <a:gd name="connsiteX3" fmla="*/ 0 w 3809827"/>
              <a:gd name="connsiteY3" fmla="*/ 2312341 h 3061083"/>
              <a:gd name="connsiteX4" fmla="*/ 117729 w 3809827"/>
              <a:gd name="connsiteY4" fmla="*/ 117729 h 3061083"/>
              <a:gd name="connsiteX0" fmla="*/ 0 w 3809827"/>
              <a:gd name="connsiteY0" fmla="*/ 0 h 3061083"/>
              <a:gd name="connsiteX1" fmla="*/ 3809827 w 3809827"/>
              <a:gd name="connsiteY1" fmla="*/ 0 h 3061083"/>
              <a:gd name="connsiteX2" fmla="*/ 748743 w 3809827"/>
              <a:gd name="connsiteY2" fmla="*/ 3061083 h 3061083"/>
              <a:gd name="connsiteX3" fmla="*/ 0 w 3809827"/>
              <a:gd name="connsiteY3" fmla="*/ 2312341 h 3061083"/>
              <a:gd name="connsiteX0" fmla="*/ 3809827 w 3809827"/>
              <a:gd name="connsiteY0" fmla="*/ 0 h 3061083"/>
              <a:gd name="connsiteX1" fmla="*/ 748743 w 3809827"/>
              <a:gd name="connsiteY1" fmla="*/ 3061083 h 3061083"/>
              <a:gd name="connsiteX2" fmla="*/ 0 w 3809827"/>
              <a:gd name="connsiteY2" fmla="*/ 2312341 h 3061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09827" h="3061083">
                <a:moveTo>
                  <a:pt x="3809827" y="0"/>
                </a:moveTo>
                <a:lnTo>
                  <a:pt x="748743" y="3061083"/>
                </a:lnTo>
                <a:lnTo>
                  <a:pt x="0" y="2312341"/>
                </a:lnTo>
              </a:path>
            </a:pathLst>
          </a:custGeom>
          <a:noFill/>
          <a:ln w="6350">
            <a:solidFill>
              <a:schemeClr val="bg1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" name="Picture 1" descr="S03">
            <a:extLst>
              <a:ext uri="{FF2B5EF4-FFF2-40B4-BE49-F238E27FC236}">
                <a16:creationId xmlns:a16="http://schemas.microsoft.com/office/drawing/2014/main" id="{164F6194-5903-4A75-9B97-2CD6FC78EC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8256" y="2991201"/>
            <a:ext cx="1505712" cy="150571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04BC413-1453-485D-98DF-E1F8618A5825}"/>
              </a:ext>
            </a:extLst>
          </p:cNvPr>
          <p:cNvSpPr/>
          <p:nvPr/>
        </p:nvSpPr>
        <p:spPr bwMode="auto">
          <a:xfrm>
            <a:off x="8296019" y="3429000"/>
            <a:ext cx="2612568" cy="70665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chemeClr val="tx1"/>
                </a:solidFill>
                <a:latin typeface="+mj-lt"/>
              </a:rPr>
              <a:t>Power Apps Portal App</a:t>
            </a:r>
            <a:endParaRPr lang="en-IN" sz="2000" dirty="0">
              <a:solidFill>
                <a:schemeClr val="tx1"/>
              </a:soli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9EE150-D6B0-49BA-9B41-A1E93C139D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7557339" y="3458514"/>
            <a:ext cx="234111" cy="551511"/>
          </a:xfrm>
          <a:prstGeom prst="rect">
            <a:avLst/>
          </a:prstGeom>
          <a:solidFill>
            <a:srgbClr val="EAEAEA"/>
          </a:solidFill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4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D1DFDD-1FD5-4773-BF97-7F86654C87F3}"/>
              </a:ext>
            </a:extLst>
          </p:cNvPr>
          <p:cNvSpPr txBox="1"/>
          <p:nvPr/>
        </p:nvSpPr>
        <p:spPr>
          <a:xfrm>
            <a:off x="7363193" y="3401605"/>
            <a:ext cx="495300" cy="7386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dirty="0">
                <a:solidFill>
                  <a:srgbClr val="742774"/>
                </a:solidFill>
              </a:rPr>
              <a:t>4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5C57596A-9877-4C7E-B429-63D601839B8D}"/>
              </a:ext>
            </a:extLst>
          </p:cNvPr>
          <p:cNvSpPr txBox="1">
            <a:spLocks/>
          </p:cNvSpPr>
          <p:nvPr/>
        </p:nvSpPr>
        <p:spPr>
          <a:xfrm>
            <a:off x="0" y="5217884"/>
            <a:ext cx="12192000" cy="1095829"/>
          </a:xfrm>
          <a:prstGeom prst="rect">
            <a:avLst/>
          </a:prstGeom>
          <a:solidFill>
            <a:srgbClr val="EAEAEA"/>
          </a:solidFill>
        </p:spPr>
        <p:txBody>
          <a:bodyPr anchor="ctr"/>
          <a:lstStyle>
            <a:lvl1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353" kern="1200" spc="-49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961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765" kern="1200" spc="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765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176" b="1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6" indent="0" algn="l" defTabSz="914367" rtl="0" eaLnBrk="1" latinLnBrk="0" hangingPunct="1">
              <a:spcBef>
                <a:spcPct val="20000"/>
              </a:spcBef>
              <a:buFont typeface="Arial" pitchFamily="34" charset="0"/>
              <a:buNone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36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11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/>
              <a:t>These labs continue to build the app functionality from the prior labs</a:t>
            </a:r>
          </a:p>
        </p:txBody>
      </p:sp>
    </p:spTree>
    <p:extLst>
      <p:ext uri="{BB962C8B-B14F-4D97-AF65-F5344CB8AC3E}">
        <p14:creationId xmlns:p14="http://schemas.microsoft.com/office/powerpoint/2010/main" val="332612854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R01&#10;">
            <a:extLst>
              <a:ext uri="{FF2B5EF4-FFF2-40B4-BE49-F238E27FC236}">
                <a16:creationId xmlns:a16="http://schemas.microsoft.com/office/drawing/2014/main" id="{AB21DCB3-CFAE-4D67-8B03-E7C8CD0A2A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863" y="3675367"/>
            <a:ext cx="1066800" cy="1068324"/>
          </a:xfrm>
          <a:prstGeom prst="rect">
            <a:avLst/>
          </a:prstGeom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2FC6D3D-B0E5-476C-B5C6-DDC49C8E37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0"/>
            <a:ext cx="6036026" cy="990600"/>
          </a:xfrm>
          <a:custGeom>
            <a:avLst/>
            <a:gdLst>
              <a:gd name="connsiteX0" fmla="*/ 0 w 6036026"/>
              <a:gd name="connsiteY0" fmla="*/ 0 h 990600"/>
              <a:gd name="connsiteX1" fmla="*/ 1085850 w 6036026"/>
              <a:gd name="connsiteY1" fmla="*/ 0 h 990600"/>
              <a:gd name="connsiteX2" fmla="*/ 3959576 w 6036026"/>
              <a:gd name="connsiteY2" fmla="*/ 0 h 990600"/>
              <a:gd name="connsiteX3" fmla="*/ 5045426 w 6036026"/>
              <a:gd name="connsiteY3" fmla="*/ 0 h 990600"/>
              <a:gd name="connsiteX4" fmla="*/ 6036026 w 6036026"/>
              <a:gd name="connsiteY4" fmla="*/ 990600 h 990600"/>
              <a:gd name="connsiteX5" fmla="*/ 4950176 w 6036026"/>
              <a:gd name="connsiteY5" fmla="*/ 990600 h 990600"/>
              <a:gd name="connsiteX6" fmla="*/ 1085850 w 6036026"/>
              <a:gd name="connsiteY6" fmla="*/ 990600 h 990600"/>
              <a:gd name="connsiteX7" fmla="*/ 0 w 6036026"/>
              <a:gd name="connsiteY7" fmla="*/ 990600 h 990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36026" h="990600">
                <a:moveTo>
                  <a:pt x="0" y="0"/>
                </a:moveTo>
                <a:lnTo>
                  <a:pt x="1085850" y="0"/>
                </a:lnTo>
                <a:lnTo>
                  <a:pt x="3959576" y="0"/>
                </a:lnTo>
                <a:lnTo>
                  <a:pt x="5045426" y="0"/>
                </a:lnTo>
                <a:lnTo>
                  <a:pt x="6036026" y="990600"/>
                </a:lnTo>
                <a:lnTo>
                  <a:pt x="4950176" y="990600"/>
                </a:lnTo>
                <a:lnTo>
                  <a:pt x="1085850" y="990600"/>
                </a:lnTo>
                <a:lnTo>
                  <a:pt x="0" y="990600"/>
                </a:lnTo>
                <a:close/>
              </a:path>
            </a:pathLst>
          </a:custGeom>
          <a:solidFill>
            <a:srgbClr val="74277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IN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8" name="Title 7">
            <a:extLst>
              <a:ext uri="{FF2B5EF4-FFF2-40B4-BE49-F238E27FC236}">
                <a16:creationId xmlns:a16="http://schemas.microsoft.com/office/drawing/2014/main" id="{B6BA58D2-399D-4A3C-8107-0DE6257BC5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150" y="315628"/>
            <a:ext cx="11582400" cy="403137"/>
          </a:xfrm>
        </p:spPr>
        <p:txBody>
          <a:bodyPr/>
          <a:lstStyle/>
          <a:p>
            <a:r>
              <a:rPr lang="en-IN" dirty="0">
                <a:solidFill>
                  <a:schemeClr val="bg1"/>
                </a:solidFill>
              </a:rPr>
              <a:t>Crisis response labs</a:t>
            </a:r>
          </a:p>
        </p:txBody>
      </p:sp>
      <p:grpSp>
        <p:nvGrpSpPr>
          <p:cNvPr id="7" name="Group 6" descr="A screenshot of Crisis communication Admin App">
            <a:extLst>
              <a:ext uri="{FF2B5EF4-FFF2-40B4-BE49-F238E27FC236}">
                <a16:creationId xmlns:a16="http://schemas.microsoft.com/office/drawing/2014/main" id="{54C77DFE-C7FB-45A3-A6A9-DE5386156165}"/>
              </a:ext>
            </a:extLst>
          </p:cNvPr>
          <p:cNvGrpSpPr/>
          <p:nvPr/>
        </p:nvGrpSpPr>
        <p:grpSpPr>
          <a:xfrm>
            <a:off x="1524000" y="1503531"/>
            <a:ext cx="2654908" cy="2151908"/>
            <a:chOff x="1214279" y="1456491"/>
            <a:chExt cx="2412841" cy="1955704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EE6552E-FC64-4FB5-AD55-1F541269EC7F}"/>
                </a:ext>
              </a:extLst>
            </p:cNvPr>
            <p:cNvGrpSpPr/>
            <p:nvPr/>
          </p:nvGrpSpPr>
          <p:grpSpPr>
            <a:xfrm>
              <a:off x="1214279" y="1456491"/>
              <a:ext cx="2412841" cy="1955704"/>
              <a:chOff x="1214279" y="1456491"/>
              <a:chExt cx="3192622" cy="1955704"/>
            </a:xfrm>
          </p:grpSpPr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75954738-6270-4267-918C-742D6AF613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 bwMode="auto">
              <a:xfrm>
                <a:off x="1331488" y="1549467"/>
                <a:ext cx="2958204" cy="1769754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IN" sz="24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F5DE7495-ED55-495C-9EC4-06BF95C4506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flipH="1">
                <a:off x="1214279" y="1456491"/>
                <a:ext cx="3192622" cy="1955704"/>
              </a:xfrm>
              <a:custGeom>
                <a:avLst/>
                <a:gdLst>
                  <a:gd name="connsiteX0" fmla="*/ 5913456 w 6126400"/>
                  <a:gd name="connsiteY0" fmla="*/ 186227 h 3752849"/>
                  <a:gd name="connsiteX1" fmla="*/ 5913456 w 6126400"/>
                  <a:gd name="connsiteY1" fmla="*/ 3566621 h 3752849"/>
                  <a:gd name="connsiteX2" fmla="*/ 5906608 w 6126400"/>
                  <a:gd name="connsiteY2" fmla="*/ 3566621 h 3752849"/>
                  <a:gd name="connsiteX3" fmla="*/ 219792 w 6126400"/>
                  <a:gd name="connsiteY3" fmla="*/ 3566621 h 3752849"/>
                  <a:gd name="connsiteX4" fmla="*/ 212944 w 6126400"/>
                  <a:gd name="connsiteY4" fmla="*/ 3566621 h 3752849"/>
                  <a:gd name="connsiteX5" fmla="*/ 212944 w 6126400"/>
                  <a:gd name="connsiteY5" fmla="*/ 186227 h 3752849"/>
                  <a:gd name="connsiteX6" fmla="*/ 219792 w 6126400"/>
                  <a:gd name="connsiteY6" fmla="*/ 186227 h 3752849"/>
                  <a:gd name="connsiteX7" fmla="*/ 5906608 w 6126400"/>
                  <a:gd name="connsiteY7" fmla="*/ 186227 h 3752849"/>
                  <a:gd name="connsiteX8" fmla="*/ 5962813 w 6126400"/>
                  <a:gd name="connsiteY8" fmla="*/ 0 h 3752849"/>
                  <a:gd name="connsiteX9" fmla="*/ 5906608 w 6126400"/>
                  <a:gd name="connsiteY9" fmla="*/ 0 h 3752849"/>
                  <a:gd name="connsiteX10" fmla="*/ 219792 w 6126400"/>
                  <a:gd name="connsiteY10" fmla="*/ 0 h 3752849"/>
                  <a:gd name="connsiteX11" fmla="*/ 163587 w 6126400"/>
                  <a:gd name="connsiteY11" fmla="*/ 0 h 3752849"/>
                  <a:gd name="connsiteX12" fmla="*/ 0 w 6126400"/>
                  <a:gd name="connsiteY12" fmla="*/ 163587 h 3752849"/>
                  <a:gd name="connsiteX13" fmla="*/ 0 w 6126400"/>
                  <a:gd name="connsiteY13" fmla="*/ 3589262 h 3752849"/>
                  <a:gd name="connsiteX14" fmla="*/ 163587 w 6126400"/>
                  <a:gd name="connsiteY14" fmla="*/ 3752849 h 3752849"/>
                  <a:gd name="connsiteX15" fmla="*/ 219792 w 6126400"/>
                  <a:gd name="connsiteY15" fmla="*/ 3752849 h 3752849"/>
                  <a:gd name="connsiteX16" fmla="*/ 5906608 w 6126400"/>
                  <a:gd name="connsiteY16" fmla="*/ 3752849 h 3752849"/>
                  <a:gd name="connsiteX17" fmla="*/ 5962813 w 6126400"/>
                  <a:gd name="connsiteY17" fmla="*/ 3752849 h 3752849"/>
                  <a:gd name="connsiteX18" fmla="*/ 6126400 w 6126400"/>
                  <a:gd name="connsiteY18" fmla="*/ 3589262 h 3752849"/>
                  <a:gd name="connsiteX19" fmla="*/ 6126400 w 6126400"/>
                  <a:gd name="connsiteY19" fmla="*/ 163587 h 3752849"/>
                  <a:gd name="connsiteX20" fmla="*/ 5962813 w 6126400"/>
                  <a:gd name="connsiteY20" fmla="*/ 0 h 3752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6126400" h="3752849">
                    <a:moveTo>
                      <a:pt x="5913456" y="186227"/>
                    </a:moveTo>
                    <a:lnTo>
                      <a:pt x="5913456" y="3566621"/>
                    </a:lnTo>
                    <a:lnTo>
                      <a:pt x="5906608" y="3566621"/>
                    </a:lnTo>
                    <a:lnTo>
                      <a:pt x="219792" y="3566621"/>
                    </a:lnTo>
                    <a:lnTo>
                      <a:pt x="212944" y="3566621"/>
                    </a:lnTo>
                    <a:lnTo>
                      <a:pt x="212944" y="186227"/>
                    </a:lnTo>
                    <a:lnTo>
                      <a:pt x="219792" y="186227"/>
                    </a:lnTo>
                    <a:lnTo>
                      <a:pt x="5906608" y="186227"/>
                    </a:lnTo>
                    <a:close/>
                    <a:moveTo>
                      <a:pt x="5962813" y="0"/>
                    </a:moveTo>
                    <a:lnTo>
                      <a:pt x="5906608" y="0"/>
                    </a:lnTo>
                    <a:lnTo>
                      <a:pt x="219792" y="0"/>
                    </a:lnTo>
                    <a:lnTo>
                      <a:pt x="163587" y="0"/>
                    </a:lnTo>
                    <a:cubicBezTo>
                      <a:pt x="73240" y="0"/>
                      <a:pt x="0" y="73240"/>
                      <a:pt x="0" y="163587"/>
                    </a:cubicBezTo>
                    <a:lnTo>
                      <a:pt x="0" y="3589262"/>
                    </a:lnTo>
                    <a:cubicBezTo>
                      <a:pt x="0" y="3679609"/>
                      <a:pt x="73240" y="3752849"/>
                      <a:pt x="163587" y="3752849"/>
                    </a:cubicBezTo>
                    <a:lnTo>
                      <a:pt x="219792" y="3752849"/>
                    </a:lnTo>
                    <a:lnTo>
                      <a:pt x="5906608" y="3752849"/>
                    </a:lnTo>
                    <a:lnTo>
                      <a:pt x="5962813" y="3752849"/>
                    </a:lnTo>
                    <a:cubicBezTo>
                      <a:pt x="6053160" y="3752849"/>
                      <a:pt x="6126400" y="3679609"/>
                      <a:pt x="6126400" y="3589262"/>
                    </a:cubicBezTo>
                    <a:lnTo>
                      <a:pt x="6126400" y="163587"/>
                    </a:lnTo>
                    <a:cubicBezTo>
                      <a:pt x="6126400" y="73240"/>
                      <a:pt x="6053160" y="0"/>
                      <a:pt x="5962813" y="0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38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pic>
          <p:nvPicPr>
            <p:cNvPr id="63" name="Picture 4" descr="A screenshot of Crisis communication Admin App">
              <a:extLst>
                <a:ext uri="{FF2B5EF4-FFF2-40B4-BE49-F238E27FC236}">
                  <a16:creationId xmlns:a16="http://schemas.microsoft.com/office/drawing/2014/main" id="{AE0EF187-01B5-4958-BF0C-A13B0DAA43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35477" y="1599998"/>
              <a:ext cx="1170444" cy="16686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2DE67DBD-A6E5-41E2-9A75-0CD5AA2B637E}"/>
              </a:ext>
            </a:extLst>
          </p:cNvPr>
          <p:cNvSpPr/>
          <p:nvPr/>
        </p:nvSpPr>
        <p:spPr bwMode="auto">
          <a:xfrm>
            <a:off x="1524000" y="3940919"/>
            <a:ext cx="3704722" cy="54895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chemeClr val="tx1"/>
                </a:solidFill>
                <a:latin typeface="+mj-lt"/>
              </a:rPr>
              <a:t>Crisis Communication App</a:t>
            </a:r>
            <a:endParaRPr lang="en-IN" sz="2000" dirty="0">
              <a:solidFill>
                <a:schemeClr val="tx1"/>
              </a:soli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8" name="Group 7" descr="A screenshot of a conversation between two person">
            <a:extLst>
              <a:ext uri="{FF2B5EF4-FFF2-40B4-BE49-F238E27FC236}">
                <a16:creationId xmlns:a16="http://schemas.microsoft.com/office/drawing/2014/main" id="{9031FCE4-F5CF-4781-8404-7AD483558ABF}"/>
              </a:ext>
            </a:extLst>
          </p:cNvPr>
          <p:cNvGrpSpPr/>
          <p:nvPr/>
        </p:nvGrpSpPr>
        <p:grpSpPr>
          <a:xfrm>
            <a:off x="8013093" y="1503531"/>
            <a:ext cx="2654908" cy="2151908"/>
            <a:chOff x="8205015" y="1456491"/>
            <a:chExt cx="2412841" cy="1955704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7F947D08-DA3E-4667-BC14-C63C9349BB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8293596" y="1549467"/>
              <a:ext cx="2235678" cy="1769754"/>
            </a:xfrm>
            <a:prstGeom prst="rect">
              <a:avLst/>
            </a:prstGeom>
            <a:solidFill>
              <a:srgbClr val="FFFFFF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IN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ED0B1C8B-72A6-4474-B89B-465FE70806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1">
              <a:off x="8205015" y="1456491"/>
              <a:ext cx="2412841" cy="1955704"/>
            </a:xfrm>
            <a:custGeom>
              <a:avLst/>
              <a:gdLst>
                <a:gd name="connsiteX0" fmla="*/ 5913456 w 6126400"/>
                <a:gd name="connsiteY0" fmla="*/ 186227 h 3752849"/>
                <a:gd name="connsiteX1" fmla="*/ 5913456 w 6126400"/>
                <a:gd name="connsiteY1" fmla="*/ 3566621 h 3752849"/>
                <a:gd name="connsiteX2" fmla="*/ 5906608 w 6126400"/>
                <a:gd name="connsiteY2" fmla="*/ 3566621 h 3752849"/>
                <a:gd name="connsiteX3" fmla="*/ 219792 w 6126400"/>
                <a:gd name="connsiteY3" fmla="*/ 3566621 h 3752849"/>
                <a:gd name="connsiteX4" fmla="*/ 212944 w 6126400"/>
                <a:gd name="connsiteY4" fmla="*/ 3566621 h 3752849"/>
                <a:gd name="connsiteX5" fmla="*/ 212944 w 6126400"/>
                <a:gd name="connsiteY5" fmla="*/ 186227 h 3752849"/>
                <a:gd name="connsiteX6" fmla="*/ 219792 w 6126400"/>
                <a:gd name="connsiteY6" fmla="*/ 186227 h 3752849"/>
                <a:gd name="connsiteX7" fmla="*/ 5906608 w 6126400"/>
                <a:gd name="connsiteY7" fmla="*/ 186227 h 3752849"/>
                <a:gd name="connsiteX8" fmla="*/ 5962813 w 6126400"/>
                <a:gd name="connsiteY8" fmla="*/ 0 h 3752849"/>
                <a:gd name="connsiteX9" fmla="*/ 5906608 w 6126400"/>
                <a:gd name="connsiteY9" fmla="*/ 0 h 3752849"/>
                <a:gd name="connsiteX10" fmla="*/ 219792 w 6126400"/>
                <a:gd name="connsiteY10" fmla="*/ 0 h 3752849"/>
                <a:gd name="connsiteX11" fmla="*/ 163587 w 6126400"/>
                <a:gd name="connsiteY11" fmla="*/ 0 h 3752849"/>
                <a:gd name="connsiteX12" fmla="*/ 0 w 6126400"/>
                <a:gd name="connsiteY12" fmla="*/ 163587 h 3752849"/>
                <a:gd name="connsiteX13" fmla="*/ 0 w 6126400"/>
                <a:gd name="connsiteY13" fmla="*/ 3589262 h 3752849"/>
                <a:gd name="connsiteX14" fmla="*/ 163587 w 6126400"/>
                <a:gd name="connsiteY14" fmla="*/ 3752849 h 3752849"/>
                <a:gd name="connsiteX15" fmla="*/ 219792 w 6126400"/>
                <a:gd name="connsiteY15" fmla="*/ 3752849 h 3752849"/>
                <a:gd name="connsiteX16" fmla="*/ 5906608 w 6126400"/>
                <a:gd name="connsiteY16" fmla="*/ 3752849 h 3752849"/>
                <a:gd name="connsiteX17" fmla="*/ 5962813 w 6126400"/>
                <a:gd name="connsiteY17" fmla="*/ 3752849 h 3752849"/>
                <a:gd name="connsiteX18" fmla="*/ 6126400 w 6126400"/>
                <a:gd name="connsiteY18" fmla="*/ 3589262 h 3752849"/>
                <a:gd name="connsiteX19" fmla="*/ 6126400 w 6126400"/>
                <a:gd name="connsiteY19" fmla="*/ 163587 h 3752849"/>
                <a:gd name="connsiteX20" fmla="*/ 5962813 w 6126400"/>
                <a:gd name="connsiteY20" fmla="*/ 0 h 3752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126400" h="3752849">
                  <a:moveTo>
                    <a:pt x="5913456" y="186227"/>
                  </a:moveTo>
                  <a:lnTo>
                    <a:pt x="5913456" y="3566621"/>
                  </a:lnTo>
                  <a:lnTo>
                    <a:pt x="5906608" y="3566621"/>
                  </a:lnTo>
                  <a:lnTo>
                    <a:pt x="219792" y="3566621"/>
                  </a:lnTo>
                  <a:lnTo>
                    <a:pt x="212944" y="3566621"/>
                  </a:lnTo>
                  <a:lnTo>
                    <a:pt x="212944" y="186227"/>
                  </a:lnTo>
                  <a:lnTo>
                    <a:pt x="219792" y="186227"/>
                  </a:lnTo>
                  <a:lnTo>
                    <a:pt x="5906608" y="186227"/>
                  </a:lnTo>
                  <a:close/>
                  <a:moveTo>
                    <a:pt x="5962813" y="0"/>
                  </a:moveTo>
                  <a:lnTo>
                    <a:pt x="5906608" y="0"/>
                  </a:lnTo>
                  <a:lnTo>
                    <a:pt x="219792" y="0"/>
                  </a:lnTo>
                  <a:lnTo>
                    <a:pt x="163587" y="0"/>
                  </a:lnTo>
                  <a:cubicBezTo>
                    <a:pt x="73240" y="0"/>
                    <a:pt x="0" y="73240"/>
                    <a:pt x="0" y="163587"/>
                  </a:cubicBezTo>
                  <a:lnTo>
                    <a:pt x="0" y="3589262"/>
                  </a:lnTo>
                  <a:cubicBezTo>
                    <a:pt x="0" y="3679609"/>
                    <a:pt x="73240" y="3752849"/>
                    <a:pt x="163587" y="3752849"/>
                  </a:cubicBezTo>
                  <a:lnTo>
                    <a:pt x="219792" y="3752849"/>
                  </a:lnTo>
                  <a:lnTo>
                    <a:pt x="5906608" y="3752849"/>
                  </a:lnTo>
                  <a:lnTo>
                    <a:pt x="5962813" y="3752849"/>
                  </a:lnTo>
                  <a:cubicBezTo>
                    <a:pt x="6053160" y="3752849"/>
                    <a:pt x="6126400" y="3679609"/>
                    <a:pt x="6126400" y="3589262"/>
                  </a:cubicBezTo>
                  <a:lnTo>
                    <a:pt x="6126400" y="163587"/>
                  </a:lnTo>
                  <a:cubicBezTo>
                    <a:pt x="6126400" y="73240"/>
                    <a:pt x="6053160" y="0"/>
                    <a:pt x="5962813" y="0"/>
                  </a:cubicBezTo>
                  <a:close/>
                </a:path>
              </a:pathLst>
            </a:custGeom>
            <a:solidFill>
              <a:schemeClr val="tx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38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pic>
          <p:nvPicPr>
            <p:cNvPr id="62" name="Picture 2" descr="A screenshot of a conversation between two person">
              <a:extLst>
                <a:ext uri="{FF2B5EF4-FFF2-40B4-BE49-F238E27FC236}">
                  <a16:creationId xmlns:a16="http://schemas.microsoft.com/office/drawing/2014/main" id="{52E11095-0848-4AC7-9BA6-E796AE5C509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63" t="1303" r="3963" b="1303"/>
            <a:stretch/>
          </p:blipFill>
          <p:spPr bwMode="auto">
            <a:xfrm>
              <a:off x="8599370" y="1567156"/>
              <a:ext cx="1624130" cy="17343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" name="Picture 9" descr="CR02">
            <a:extLst>
              <a:ext uri="{FF2B5EF4-FFF2-40B4-BE49-F238E27FC236}">
                <a16:creationId xmlns:a16="http://schemas.microsoft.com/office/drawing/2014/main" id="{AA0CDC47-94C7-47DB-9A9C-AF3FBAE8F8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9750" y="3676891"/>
            <a:ext cx="1066800" cy="1066800"/>
          </a:xfrm>
          <a:prstGeom prst="rect">
            <a:avLst/>
          </a:prstGeom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302D04C6-31F0-45AF-9797-D735B42DFF4D}"/>
              </a:ext>
            </a:extLst>
          </p:cNvPr>
          <p:cNvSpPr/>
          <p:nvPr/>
        </p:nvSpPr>
        <p:spPr bwMode="auto">
          <a:xfrm>
            <a:off x="8013093" y="3940919"/>
            <a:ext cx="3704722" cy="54895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chemeClr val="tx1"/>
                </a:solidFill>
                <a:latin typeface="+mj-lt"/>
              </a:rPr>
              <a:t>Crisis Bot</a:t>
            </a:r>
            <a:endParaRPr lang="en-IN" sz="2000" dirty="0">
              <a:solidFill>
                <a:schemeClr val="tx1"/>
              </a:soli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2" name="Text Placeholder 2">
            <a:extLst>
              <a:ext uri="{FF2B5EF4-FFF2-40B4-BE49-F238E27FC236}">
                <a16:creationId xmlns:a16="http://schemas.microsoft.com/office/drawing/2014/main" id="{4AC7BC57-6F55-4C16-8C9C-69F94CEC4927}"/>
              </a:ext>
            </a:extLst>
          </p:cNvPr>
          <p:cNvSpPr txBox="1">
            <a:spLocks/>
          </p:cNvSpPr>
          <p:nvPr/>
        </p:nvSpPr>
        <p:spPr>
          <a:xfrm>
            <a:off x="0" y="5217884"/>
            <a:ext cx="12192000" cy="1095829"/>
          </a:xfrm>
          <a:prstGeom prst="rect">
            <a:avLst/>
          </a:prstGeom>
          <a:solidFill>
            <a:srgbClr val="EAEAEA"/>
          </a:solidFill>
        </p:spPr>
        <p:txBody>
          <a:bodyPr anchor="ctr"/>
          <a:lstStyle>
            <a:lvl1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353" kern="1200" spc="-49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961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765" kern="1200" spc="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765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176" b="1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6" indent="0" algn="l" defTabSz="914367" rtl="0" eaLnBrk="1" latinLnBrk="0" hangingPunct="1">
              <a:spcBef>
                <a:spcPct val="20000"/>
              </a:spcBef>
              <a:buFont typeface="Arial" pitchFamily="34" charset="0"/>
              <a:buNone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36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11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/>
              <a:t>These labs are independent of the AIAD labs.  They can be completed in the AIAD environment, or another non-production instance</a:t>
            </a:r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EB65D273-01C8-4144-9E09-3A494AF5D4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flipH="1">
            <a:off x="9413531" y="-25400"/>
            <a:ext cx="2781933" cy="2235200"/>
          </a:xfrm>
          <a:custGeom>
            <a:avLst/>
            <a:gdLst>
              <a:gd name="connsiteX0" fmla="*/ 748743 w 3809827"/>
              <a:gd name="connsiteY0" fmla="*/ 3061083 h 3061083"/>
              <a:gd name="connsiteX1" fmla="*/ 0 w 3809827"/>
              <a:gd name="connsiteY1" fmla="*/ 2312341 h 3061083"/>
              <a:gd name="connsiteX2" fmla="*/ 0 w 3809827"/>
              <a:gd name="connsiteY2" fmla="*/ 0 h 3061083"/>
              <a:gd name="connsiteX3" fmla="*/ 3809827 w 3809827"/>
              <a:gd name="connsiteY3" fmla="*/ 0 h 3061083"/>
              <a:gd name="connsiteX0" fmla="*/ 0 w 3809827"/>
              <a:gd name="connsiteY0" fmla="*/ 0 h 3061083"/>
              <a:gd name="connsiteX1" fmla="*/ 3809827 w 3809827"/>
              <a:gd name="connsiteY1" fmla="*/ 0 h 3061083"/>
              <a:gd name="connsiteX2" fmla="*/ 748743 w 3809827"/>
              <a:gd name="connsiteY2" fmla="*/ 3061083 h 3061083"/>
              <a:gd name="connsiteX3" fmla="*/ 0 w 3809827"/>
              <a:gd name="connsiteY3" fmla="*/ 2312341 h 3061083"/>
              <a:gd name="connsiteX4" fmla="*/ 117729 w 3809827"/>
              <a:gd name="connsiteY4" fmla="*/ 117729 h 3061083"/>
              <a:gd name="connsiteX0" fmla="*/ 0 w 3809827"/>
              <a:gd name="connsiteY0" fmla="*/ 0 h 3061083"/>
              <a:gd name="connsiteX1" fmla="*/ 3809827 w 3809827"/>
              <a:gd name="connsiteY1" fmla="*/ 0 h 3061083"/>
              <a:gd name="connsiteX2" fmla="*/ 748743 w 3809827"/>
              <a:gd name="connsiteY2" fmla="*/ 3061083 h 3061083"/>
              <a:gd name="connsiteX3" fmla="*/ 0 w 3809827"/>
              <a:gd name="connsiteY3" fmla="*/ 2312341 h 3061083"/>
              <a:gd name="connsiteX0" fmla="*/ 3809827 w 3809827"/>
              <a:gd name="connsiteY0" fmla="*/ 0 h 3061083"/>
              <a:gd name="connsiteX1" fmla="*/ 748743 w 3809827"/>
              <a:gd name="connsiteY1" fmla="*/ 3061083 h 3061083"/>
              <a:gd name="connsiteX2" fmla="*/ 0 w 3809827"/>
              <a:gd name="connsiteY2" fmla="*/ 2312341 h 3061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09827" h="3061083">
                <a:moveTo>
                  <a:pt x="3809827" y="0"/>
                </a:moveTo>
                <a:lnTo>
                  <a:pt x="748743" y="3061083"/>
                </a:lnTo>
                <a:lnTo>
                  <a:pt x="0" y="2312341"/>
                </a:lnTo>
              </a:path>
            </a:pathLst>
          </a:custGeom>
          <a:noFill/>
          <a:ln w="6350">
            <a:solidFill>
              <a:schemeClr val="bg1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2270321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FBABCEFC-E776-4122-A2EB-F33C493065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-1" y="-1"/>
            <a:ext cx="11447028" cy="6865257"/>
          </a:xfrm>
          <a:custGeom>
            <a:avLst/>
            <a:gdLst>
              <a:gd name="connsiteX0" fmla="*/ 0 w 11447028"/>
              <a:gd name="connsiteY0" fmla="*/ 0 h 6865257"/>
              <a:gd name="connsiteX1" fmla="*/ 6019319 w 11447028"/>
              <a:gd name="connsiteY1" fmla="*/ 0 h 6865257"/>
              <a:gd name="connsiteX2" fmla="*/ 11447028 w 11447028"/>
              <a:gd name="connsiteY2" fmla="*/ 6865257 h 6865257"/>
              <a:gd name="connsiteX3" fmla="*/ 0 w 11447028"/>
              <a:gd name="connsiteY3" fmla="*/ 6865257 h 6865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447028" h="6865257">
                <a:moveTo>
                  <a:pt x="0" y="0"/>
                </a:moveTo>
                <a:lnTo>
                  <a:pt x="6019319" y="0"/>
                </a:lnTo>
                <a:lnTo>
                  <a:pt x="11447028" y="6865257"/>
                </a:lnTo>
                <a:lnTo>
                  <a:pt x="0" y="6865257"/>
                </a:lnTo>
                <a:close/>
              </a:path>
            </a:pathLst>
          </a:cu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IN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Title 7">
            <a:extLst>
              <a:ext uri="{FF2B5EF4-FFF2-40B4-BE49-F238E27FC236}">
                <a16:creationId xmlns:a16="http://schemas.microsoft.com/office/drawing/2014/main" id="{11ADAF0A-D1F7-4FF6-9A04-31E59713E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931" y="2286000"/>
            <a:ext cx="4322029" cy="1666941"/>
          </a:xfrm>
        </p:spPr>
        <p:txBody>
          <a:bodyPr/>
          <a:lstStyle/>
          <a:p>
            <a:r>
              <a:rPr lang="en-US" sz="5400" dirty="0"/>
              <a:t>Lab survey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C84B4B5C-2014-41DD-A6B5-B97EA18267E5}"/>
              </a:ext>
            </a:extLst>
          </p:cNvPr>
          <p:cNvSpPr txBox="1">
            <a:spLocks/>
          </p:cNvSpPr>
          <p:nvPr/>
        </p:nvSpPr>
        <p:spPr>
          <a:xfrm>
            <a:off x="310931" y="3527055"/>
            <a:ext cx="4162425" cy="413273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353" kern="1200" spc="-49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961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765" kern="1200" spc="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765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176" b="1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6" indent="0" algn="l" defTabSz="914367" rtl="0" eaLnBrk="1" latinLnBrk="0" hangingPunct="1">
              <a:spcBef>
                <a:spcPct val="20000"/>
              </a:spcBef>
              <a:buFont typeface="Arial" pitchFamily="34" charset="0"/>
              <a:buNone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36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11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rgbClr val="742774"/>
                </a:solidFill>
                <a:latin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Lab Survey Link</a:t>
            </a:r>
            <a:endParaRPr lang="en-US" sz="2800" dirty="0">
              <a:solidFill>
                <a:srgbClr val="742774"/>
              </a:solidFill>
              <a:latin typeface="+mn-lt"/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F556987A-B2D1-4795-9557-0AFC503E1E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20896406" flipH="1" flipV="1">
            <a:off x="7208234" y="-500162"/>
            <a:ext cx="4114869" cy="7858324"/>
          </a:xfrm>
          <a:custGeom>
            <a:avLst/>
            <a:gdLst>
              <a:gd name="connsiteX0" fmla="*/ 3907652 w 4114869"/>
              <a:gd name="connsiteY0" fmla="*/ 7815312 h 7858324"/>
              <a:gd name="connsiteX1" fmla="*/ 0 w 4114869"/>
              <a:gd name="connsiteY1" fmla="*/ 0 h 7858324"/>
              <a:gd name="connsiteX2" fmla="*/ 207217 w 4114869"/>
              <a:gd name="connsiteY2" fmla="*/ 43013 h 7858324"/>
              <a:gd name="connsiteX3" fmla="*/ 4114869 w 4114869"/>
              <a:gd name="connsiteY3" fmla="*/ 7858324 h 7858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14869" h="7858324">
                <a:moveTo>
                  <a:pt x="3907652" y="7815312"/>
                </a:moveTo>
                <a:lnTo>
                  <a:pt x="0" y="0"/>
                </a:lnTo>
                <a:lnTo>
                  <a:pt x="207217" y="43013"/>
                </a:lnTo>
                <a:lnTo>
                  <a:pt x="4114869" y="7858324"/>
                </a:lnTo>
                <a:close/>
              </a:path>
            </a:pathLst>
          </a:custGeom>
          <a:solidFill>
            <a:srgbClr val="19191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IN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31872D3-61EC-4B80-9527-A120476FA7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10096406" flipH="1" flipV="1">
            <a:off x="6999118" y="-500162"/>
            <a:ext cx="4114870" cy="7858324"/>
          </a:xfrm>
          <a:custGeom>
            <a:avLst/>
            <a:gdLst>
              <a:gd name="connsiteX0" fmla="*/ 0 w 4114870"/>
              <a:gd name="connsiteY0" fmla="*/ 0 h 7858324"/>
              <a:gd name="connsiteX1" fmla="*/ 207217 w 4114870"/>
              <a:gd name="connsiteY1" fmla="*/ 43013 h 7858324"/>
              <a:gd name="connsiteX2" fmla="*/ 4114870 w 4114870"/>
              <a:gd name="connsiteY2" fmla="*/ 7858324 h 7858324"/>
              <a:gd name="connsiteX3" fmla="*/ 3907652 w 4114870"/>
              <a:gd name="connsiteY3" fmla="*/ 7815311 h 7858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14870" h="7858324">
                <a:moveTo>
                  <a:pt x="0" y="0"/>
                </a:moveTo>
                <a:lnTo>
                  <a:pt x="207217" y="43013"/>
                </a:lnTo>
                <a:lnTo>
                  <a:pt x="4114870" y="7858324"/>
                </a:lnTo>
                <a:lnTo>
                  <a:pt x="3907652" y="7815311"/>
                </a:lnTo>
                <a:close/>
              </a:path>
            </a:pathLst>
          </a:custGeom>
          <a:solidFill>
            <a:srgbClr val="74277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IN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3088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DCCA27BF-6034-4C08-B96A-F185E99AA5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flipH="1">
            <a:off x="4839751" y="-1"/>
            <a:ext cx="7352248" cy="6545944"/>
          </a:xfrm>
          <a:custGeom>
            <a:avLst/>
            <a:gdLst>
              <a:gd name="connsiteX0" fmla="*/ 7352248 w 7352248"/>
              <a:gd name="connsiteY0" fmla="*/ 0 h 6545944"/>
              <a:gd name="connsiteX1" fmla="*/ 0 w 7352248"/>
              <a:gd name="connsiteY1" fmla="*/ 0 h 6545944"/>
              <a:gd name="connsiteX2" fmla="*/ 0 w 7352248"/>
              <a:gd name="connsiteY2" fmla="*/ 5739644 h 6545944"/>
              <a:gd name="connsiteX3" fmla="*/ 806301 w 7352248"/>
              <a:gd name="connsiteY3" fmla="*/ 6545944 h 65459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52248" h="6545944">
                <a:moveTo>
                  <a:pt x="7352248" y="0"/>
                </a:moveTo>
                <a:lnTo>
                  <a:pt x="0" y="0"/>
                </a:lnTo>
                <a:lnTo>
                  <a:pt x="0" y="5739644"/>
                </a:lnTo>
                <a:lnTo>
                  <a:pt x="806301" y="654594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35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0EA044A-9156-4964-81E4-4BC72BE1ED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150" y="-540715"/>
            <a:ext cx="11582400" cy="403137"/>
          </a:xfrm>
        </p:spPr>
        <p:txBody>
          <a:bodyPr/>
          <a:lstStyle/>
          <a:p>
            <a:r>
              <a:rPr lang="en-IN" dirty="0">
                <a:solidFill>
                  <a:schemeClr val="bg1"/>
                </a:solidFill>
              </a:rPr>
              <a:t>Learning resources and Customer stories</a:t>
            </a:r>
          </a:p>
        </p:txBody>
      </p:sp>
      <p:pic>
        <p:nvPicPr>
          <p:cNvPr id="6" name="Picture 5" descr="Icon of a book">
            <a:extLst>
              <a:ext uri="{FF2B5EF4-FFF2-40B4-BE49-F238E27FC236}">
                <a16:creationId xmlns:a16="http://schemas.microsoft.com/office/drawing/2014/main" id="{A9FD59FF-C577-4A7E-A17F-D2FEA5D298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239" y="976607"/>
            <a:ext cx="694944" cy="694944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AEB7881D-D998-4EB8-BF3C-A24872211F21}"/>
              </a:ext>
            </a:extLst>
          </p:cNvPr>
          <p:cNvSpPr/>
          <p:nvPr/>
        </p:nvSpPr>
        <p:spPr>
          <a:xfrm>
            <a:off x="1153950" y="1113837"/>
            <a:ext cx="3061864" cy="43088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sz="2800" dirty="0">
                <a:latin typeface="+mj-lt"/>
              </a:rPr>
              <a:t>Learning resources</a:t>
            </a:r>
            <a:endParaRPr lang="en-IN" sz="2800" dirty="0">
              <a:latin typeface="+mj-lt"/>
            </a:endParaRP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DAA93AA0-EF5C-491D-B5E8-CDE28692D1AB}"/>
              </a:ext>
            </a:extLst>
          </p:cNvPr>
          <p:cNvSpPr txBox="1">
            <a:spLocks/>
          </p:cNvSpPr>
          <p:nvPr/>
        </p:nvSpPr>
        <p:spPr>
          <a:xfrm>
            <a:off x="1153949" y="1617901"/>
            <a:ext cx="3554685" cy="813545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353" kern="1200" spc="-49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961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765" kern="1200" spc="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765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176" b="1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6" indent="0" algn="l" defTabSz="914367" rtl="0" eaLnBrk="1" latinLnBrk="0" hangingPunct="1">
              <a:spcBef>
                <a:spcPct val="20000"/>
              </a:spcBef>
              <a:buFont typeface="Arial" pitchFamily="34" charset="0"/>
              <a:buNone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36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11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1800" dirty="0">
                <a:solidFill>
                  <a:srgbClr val="742774"/>
                </a:solidFill>
                <a:latin typeface="+mn-l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http://aka.ms/powerapps-resources</a:t>
            </a:r>
            <a:endParaRPr lang="en-US" sz="1800" dirty="0">
              <a:solidFill>
                <a:srgbClr val="742774"/>
              </a:solidFill>
              <a:latin typeface="+mn-lt"/>
            </a:endParaRPr>
          </a:p>
          <a:p>
            <a:pPr>
              <a:lnSpc>
                <a:spcPct val="150000"/>
              </a:lnSpc>
            </a:pPr>
            <a:r>
              <a:rPr lang="en-US" sz="1800" dirty="0">
                <a:solidFill>
                  <a:srgbClr val="742774"/>
                </a:solidFill>
                <a:latin typeface="+mn-lt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http://aka.ms/flow-resources</a:t>
            </a:r>
            <a:r>
              <a:rPr lang="en-US" sz="1800" dirty="0">
                <a:solidFill>
                  <a:srgbClr val="742774"/>
                </a:solidFill>
                <a:latin typeface="+mn-lt"/>
              </a:rPr>
              <a:t>  </a:t>
            </a:r>
          </a:p>
        </p:txBody>
      </p:sp>
      <p:grpSp>
        <p:nvGrpSpPr>
          <p:cNvPr id="40" name="Group 39" descr="A screenshot of a PowerApps Canvas Apps -  Learning Resources">
            <a:extLst>
              <a:ext uri="{FF2B5EF4-FFF2-40B4-BE49-F238E27FC236}">
                <a16:creationId xmlns:a16="http://schemas.microsoft.com/office/drawing/2014/main" id="{E9C6D7C4-2749-451C-A9AB-FD3B09157E79}"/>
              </a:ext>
            </a:extLst>
          </p:cNvPr>
          <p:cNvGrpSpPr/>
          <p:nvPr/>
        </p:nvGrpSpPr>
        <p:grpSpPr>
          <a:xfrm>
            <a:off x="6333830" y="548640"/>
            <a:ext cx="4567304" cy="2797796"/>
            <a:chOff x="6333830" y="548640"/>
            <a:chExt cx="4567304" cy="2797796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9C827E0E-2900-4D87-AAE2-89433FE451E4}"/>
                </a:ext>
              </a:extLst>
            </p:cNvPr>
            <p:cNvGrpSpPr/>
            <p:nvPr/>
          </p:nvGrpSpPr>
          <p:grpSpPr>
            <a:xfrm>
              <a:off x="6475675" y="666194"/>
              <a:ext cx="4283614" cy="2562688"/>
              <a:chOff x="6475674" y="666195"/>
              <a:chExt cx="4283614" cy="2562688"/>
            </a:xfrm>
          </p:grpSpPr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24C8934D-1E6A-47C6-BC8E-91DA08B05B2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 bwMode="auto">
              <a:xfrm>
                <a:off x="6475674" y="666195"/>
                <a:ext cx="4283614" cy="2562688"/>
              </a:xfrm>
              <a:prstGeom prst="rect">
                <a:avLst/>
              </a:prstGeom>
              <a:solidFill>
                <a:srgbClr val="F8F7F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IN" sz="24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38" name="Picture 37" descr="A screenshot of a PowerApps Canvas Apps -  Learning Resources">
                <a:extLst>
                  <a:ext uri="{FF2B5EF4-FFF2-40B4-BE49-F238E27FC236}">
                    <a16:creationId xmlns:a16="http://schemas.microsoft.com/office/drawing/2014/main" id="{F58F12E5-6BBA-4AEE-A067-64C3BE1A8FC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b="43969"/>
              <a:stretch/>
            </p:blipFill>
            <p:spPr>
              <a:xfrm>
                <a:off x="6475675" y="666195"/>
                <a:ext cx="4263445" cy="2388859"/>
              </a:xfrm>
              <a:prstGeom prst="rect">
                <a:avLst/>
              </a:prstGeom>
              <a:ln>
                <a:noFill/>
              </a:ln>
              <a:effectLst/>
            </p:spPr>
          </p:pic>
        </p:grp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91C4B7A8-6DC5-456C-A04E-8320DFA909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1">
              <a:off x="6333830" y="548640"/>
              <a:ext cx="4567304" cy="2797796"/>
            </a:xfrm>
            <a:custGeom>
              <a:avLst/>
              <a:gdLst>
                <a:gd name="connsiteX0" fmla="*/ 5913456 w 6126400"/>
                <a:gd name="connsiteY0" fmla="*/ 186227 h 3752849"/>
                <a:gd name="connsiteX1" fmla="*/ 5913456 w 6126400"/>
                <a:gd name="connsiteY1" fmla="*/ 3566621 h 3752849"/>
                <a:gd name="connsiteX2" fmla="*/ 5906608 w 6126400"/>
                <a:gd name="connsiteY2" fmla="*/ 3566621 h 3752849"/>
                <a:gd name="connsiteX3" fmla="*/ 219792 w 6126400"/>
                <a:gd name="connsiteY3" fmla="*/ 3566621 h 3752849"/>
                <a:gd name="connsiteX4" fmla="*/ 212944 w 6126400"/>
                <a:gd name="connsiteY4" fmla="*/ 3566621 h 3752849"/>
                <a:gd name="connsiteX5" fmla="*/ 212944 w 6126400"/>
                <a:gd name="connsiteY5" fmla="*/ 186227 h 3752849"/>
                <a:gd name="connsiteX6" fmla="*/ 219792 w 6126400"/>
                <a:gd name="connsiteY6" fmla="*/ 186227 h 3752849"/>
                <a:gd name="connsiteX7" fmla="*/ 5906608 w 6126400"/>
                <a:gd name="connsiteY7" fmla="*/ 186227 h 3752849"/>
                <a:gd name="connsiteX8" fmla="*/ 5962813 w 6126400"/>
                <a:gd name="connsiteY8" fmla="*/ 0 h 3752849"/>
                <a:gd name="connsiteX9" fmla="*/ 5906608 w 6126400"/>
                <a:gd name="connsiteY9" fmla="*/ 0 h 3752849"/>
                <a:gd name="connsiteX10" fmla="*/ 219792 w 6126400"/>
                <a:gd name="connsiteY10" fmla="*/ 0 h 3752849"/>
                <a:gd name="connsiteX11" fmla="*/ 163587 w 6126400"/>
                <a:gd name="connsiteY11" fmla="*/ 0 h 3752849"/>
                <a:gd name="connsiteX12" fmla="*/ 0 w 6126400"/>
                <a:gd name="connsiteY12" fmla="*/ 163587 h 3752849"/>
                <a:gd name="connsiteX13" fmla="*/ 0 w 6126400"/>
                <a:gd name="connsiteY13" fmla="*/ 3589262 h 3752849"/>
                <a:gd name="connsiteX14" fmla="*/ 163587 w 6126400"/>
                <a:gd name="connsiteY14" fmla="*/ 3752849 h 3752849"/>
                <a:gd name="connsiteX15" fmla="*/ 219792 w 6126400"/>
                <a:gd name="connsiteY15" fmla="*/ 3752849 h 3752849"/>
                <a:gd name="connsiteX16" fmla="*/ 5906608 w 6126400"/>
                <a:gd name="connsiteY16" fmla="*/ 3752849 h 3752849"/>
                <a:gd name="connsiteX17" fmla="*/ 5962813 w 6126400"/>
                <a:gd name="connsiteY17" fmla="*/ 3752849 h 3752849"/>
                <a:gd name="connsiteX18" fmla="*/ 6126400 w 6126400"/>
                <a:gd name="connsiteY18" fmla="*/ 3589262 h 3752849"/>
                <a:gd name="connsiteX19" fmla="*/ 6126400 w 6126400"/>
                <a:gd name="connsiteY19" fmla="*/ 163587 h 3752849"/>
                <a:gd name="connsiteX20" fmla="*/ 5962813 w 6126400"/>
                <a:gd name="connsiteY20" fmla="*/ 0 h 3752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126400" h="3752849">
                  <a:moveTo>
                    <a:pt x="5913456" y="186227"/>
                  </a:moveTo>
                  <a:lnTo>
                    <a:pt x="5913456" y="3566621"/>
                  </a:lnTo>
                  <a:lnTo>
                    <a:pt x="5906608" y="3566621"/>
                  </a:lnTo>
                  <a:lnTo>
                    <a:pt x="219792" y="3566621"/>
                  </a:lnTo>
                  <a:lnTo>
                    <a:pt x="212944" y="3566621"/>
                  </a:lnTo>
                  <a:lnTo>
                    <a:pt x="212944" y="186227"/>
                  </a:lnTo>
                  <a:lnTo>
                    <a:pt x="219792" y="186227"/>
                  </a:lnTo>
                  <a:lnTo>
                    <a:pt x="5906608" y="186227"/>
                  </a:lnTo>
                  <a:close/>
                  <a:moveTo>
                    <a:pt x="5962813" y="0"/>
                  </a:moveTo>
                  <a:lnTo>
                    <a:pt x="5906608" y="0"/>
                  </a:lnTo>
                  <a:lnTo>
                    <a:pt x="219792" y="0"/>
                  </a:lnTo>
                  <a:lnTo>
                    <a:pt x="163587" y="0"/>
                  </a:lnTo>
                  <a:cubicBezTo>
                    <a:pt x="73240" y="0"/>
                    <a:pt x="0" y="73240"/>
                    <a:pt x="0" y="163587"/>
                  </a:cubicBezTo>
                  <a:lnTo>
                    <a:pt x="0" y="3589262"/>
                  </a:lnTo>
                  <a:cubicBezTo>
                    <a:pt x="0" y="3679609"/>
                    <a:pt x="73240" y="3752849"/>
                    <a:pt x="163587" y="3752849"/>
                  </a:cubicBezTo>
                  <a:lnTo>
                    <a:pt x="219792" y="3752849"/>
                  </a:lnTo>
                  <a:lnTo>
                    <a:pt x="5906608" y="3752849"/>
                  </a:lnTo>
                  <a:lnTo>
                    <a:pt x="5962813" y="3752849"/>
                  </a:lnTo>
                  <a:cubicBezTo>
                    <a:pt x="6053160" y="3752849"/>
                    <a:pt x="6126400" y="3679609"/>
                    <a:pt x="6126400" y="3589262"/>
                  </a:cubicBezTo>
                  <a:lnTo>
                    <a:pt x="6126400" y="163587"/>
                  </a:lnTo>
                  <a:cubicBezTo>
                    <a:pt x="6126400" y="73240"/>
                    <a:pt x="6053160" y="0"/>
                    <a:pt x="5962813" y="0"/>
                  </a:cubicBezTo>
                  <a:close/>
                </a:path>
              </a:pathLst>
            </a:custGeom>
            <a:solidFill>
              <a:schemeClr val="tx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38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659C962-117F-45E5-9BBE-9774E2341C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153949" y="3097338"/>
            <a:ext cx="3554685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Icon of a group of people sitting and Discussing">
            <a:extLst>
              <a:ext uri="{FF2B5EF4-FFF2-40B4-BE49-F238E27FC236}">
                <a16:creationId xmlns:a16="http://schemas.microsoft.com/office/drawing/2014/main" id="{1CB8D726-5A93-4452-9C0B-C20D408F8E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5239" y="3752827"/>
            <a:ext cx="694944" cy="694944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34B8DF97-64A0-4136-930F-F8EC5108998A}"/>
              </a:ext>
            </a:extLst>
          </p:cNvPr>
          <p:cNvSpPr/>
          <p:nvPr/>
        </p:nvSpPr>
        <p:spPr>
          <a:xfrm>
            <a:off x="1153950" y="3890057"/>
            <a:ext cx="3554684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2800" dirty="0">
                <a:latin typeface="+mj-lt"/>
              </a:rPr>
              <a:t>Customer stories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D9D48152-E22B-4421-81A2-26B34B1C693D}"/>
              </a:ext>
            </a:extLst>
          </p:cNvPr>
          <p:cNvSpPr txBox="1">
            <a:spLocks/>
          </p:cNvSpPr>
          <p:nvPr/>
        </p:nvSpPr>
        <p:spPr>
          <a:xfrm>
            <a:off x="1153949" y="4405780"/>
            <a:ext cx="3554685" cy="17765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  <a:lvl2pPr marL="2286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61988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5663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1800">
                <a:solidFill>
                  <a:srgbClr val="742774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http://aka.ms/PowerAppsStories</a:t>
            </a:r>
            <a:r>
              <a:rPr lang="en-US" sz="1800">
                <a:solidFill>
                  <a:srgbClr val="742774"/>
                </a:solidFill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sz="1800">
                <a:solidFill>
                  <a:srgbClr val="742774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http://aka.ms/GJPepsiVideo</a:t>
            </a:r>
            <a:endParaRPr lang="en-US" sz="1800">
              <a:solidFill>
                <a:srgbClr val="742774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1800">
                <a:solidFill>
                  <a:srgbClr val="742774"/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http://aka.ms/ArrivaVideo</a:t>
            </a:r>
            <a:endParaRPr lang="en-US" sz="1800">
              <a:solidFill>
                <a:srgbClr val="742774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1800">
                <a:solidFill>
                  <a:srgbClr val="742774"/>
                </a:solidFill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http://aka.ms/HeathrowVideo</a:t>
            </a:r>
            <a:r>
              <a:rPr lang="en-US" sz="1800">
                <a:solidFill>
                  <a:srgbClr val="742774"/>
                </a:solidFill>
              </a:rPr>
              <a:t> </a:t>
            </a:r>
          </a:p>
        </p:txBody>
      </p:sp>
      <p:grpSp>
        <p:nvGrpSpPr>
          <p:cNvPr id="48" name="Group 47" descr="A screenshot of sample application">
            <a:extLst>
              <a:ext uri="{FF2B5EF4-FFF2-40B4-BE49-F238E27FC236}">
                <a16:creationId xmlns:a16="http://schemas.microsoft.com/office/drawing/2014/main" id="{88D22134-19C6-4D20-92A3-0BA3FC8A9BC6}"/>
              </a:ext>
            </a:extLst>
          </p:cNvPr>
          <p:cNvGrpSpPr/>
          <p:nvPr/>
        </p:nvGrpSpPr>
        <p:grpSpPr>
          <a:xfrm>
            <a:off x="6333830" y="3642360"/>
            <a:ext cx="4567304" cy="2797796"/>
            <a:chOff x="6333830" y="3642360"/>
            <a:chExt cx="4567304" cy="2797796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2FD4BA74-90AE-4957-AA75-2F8CD6C7F0F7}"/>
                </a:ext>
              </a:extLst>
            </p:cNvPr>
            <p:cNvGrpSpPr/>
            <p:nvPr/>
          </p:nvGrpSpPr>
          <p:grpSpPr>
            <a:xfrm>
              <a:off x="6475674" y="3759915"/>
              <a:ext cx="4283614" cy="2562688"/>
              <a:chOff x="6475674" y="3759915"/>
              <a:chExt cx="4283614" cy="2562688"/>
            </a:xfrm>
          </p:grpSpPr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C3D9F882-62B1-49F8-82C1-CB22F547B26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 bwMode="auto">
              <a:xfrm>
                <a:off x="6475674" y="3759915"/>
                <a:ext cx="4283614" cy="2562688"/>
              </a:xfrm>
              <a:prstGeom prst="rect">
                <a:avLst/>
              </a:prstGeom>
              <a:solidFill>
                <a:srgbClr val="F8F7F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IN" sz="24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41" name="Picture 40" descr="A screenshot of sample application">
                <a:extLst>
                  <a:ext uri="{FF2B5EF4-FFF2-40B4-BE49-F238E27FC236}">
                    <a16:creationId xmlns:a16="http://schemas.microsoft.com/office/drawing/2014/main" id="{5B74FD2F-027D-42A9-BF72-821C79F408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475675" y="3759915"/>
                <a:ext cx="4276408" cy="2332586"/>
              </a:xfrm>
              <a:prstGeom prst="rect">
                <a:avLst/>
              </a:prstGeom>
              <a:ln>
                <a:noFill/>
              </a:ln>
              <a:effectLst/>
            </p:spPr>
          </p:pic>
        </p:grp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D15E7D35-5E31-46E1-92FF-5C6EAAAE0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1">
              <a:off x="6333830" y="3642360"/>
              <a:ext cx="4567304" cy="2797796"/>
            </a:xfrm>
            <a:custGeom>
              <a:avLst/>
              <a:gdLst>
                <a:gd name="connsiteX0" fmla="*/ 5913456 w 6126400"/>
                <a:gd name="connsiteY0" fmla="*/ 186227 h 3752849"/>
                <a:gd name="connsiteX1" fmla="*/ 5913456 w 6126400"/>
                <a:gd name="connsiteY1" fmla="*/ 3566621 h 3752849"/>
                <a:gd name="connsiteX2" fmla="*/ 5906608 w 6126400"/>
                <a:gd name="connsiteY2" fmla="*/ 3566621 h 3752849"/>
                <a:gd name="connsiteX3" fmla="*/ 219792 w 6126400"/>
                <a:gd name="connsiteY3" fmla="*/ 3566621 h 3752849"/>
                <a:gd name="connsiteX4" fmla="*/ 212944 w 6126400"/>
                <a:gd name="connsiteY4" fmla="*/ 3566621 h 3752849"/>
                <a:gd name="connsiteX5" fmla="*/ 212944 w 6126400"/>
                <a:gd name="connsiteY5" fmla="*/ 186227 h 3752849"/>
                <a:gd name="connsiteX6" fmla="*/ 219792 w 6126400"/>
                <a:gd name="connsiteY6" fmla="*/ 186227 h 3752849"/>
                <a:gd name="connsiteX7" fmla="*/ 5906608 w 6126400"/>
                <a:gd name="connsiteY7" fmla="*/ 186227 h 3752849"/>
                <a:gd name="connsiteX8" fmla="*/ 5962813 w 6126400"/>
                <a:gd name="connsiteY8" fmla="*/ 0 h 3752849"/>
                <a:gd name="connsiteX9" fmla="*/ 5906608 w 6126400"/>
                <a:gd name="connsiteY9" fmla="*/ 0 h 3752849"/>
                <a:gd name="connsiteX10" fmla="*/ 219792 w 6126400"/>
                <a:gd name="connsiteY10" fmla="*/ 0 h 3752849"/>
                <a:gd name="connsiteX11" fmla="*/ 163587 w 6126400"/>
                <a:gd name="connsiteY11" fmla="*/ 0 h 3752849"/>
                <a:gd name="connsiteX12" fmla="*/ 0 w 6126400"/>
                <a:gd name="connsiteY12" fmla="*/ 163587 h 3752849"/>
                <a:gd name="connsiteX13" fmla="*/ 0 w 6126400"/>
                <a:gd name="connsiteY13" fmla="*/ 3589262 h 3752849"/>
                <a:gd name="connsiteX14" fmla="*/ 163587 w 6126400"/>
                <a:gd name="connsiteY14" fmla="*/ 3752849 h 3752849"/>
                <a:gd name="connsiteX15" fmla="*/ 219792 w 6126400"/>
                <a:gd name="connsiteY15" fmla="*/ 3752849 h 3752849"/>
                <a:gd name="connsiteX16" fmla="*/ 5906608 w 6126400"/>
                <a:gd name="connsiteY16" fmla="*/ 3752849 h 3752849"/>
                <a:gd name="connsiteX17" fmla="*/ 5962813 w 6126400"/>
                <a:gd name="connsiteY17" fmla="*/ 3752849 h 3752849"/>
                <a:gd name="connsiteX18" fmla="*/ 6126400 w 6126400"/>
                <a:gd name="connsiteY18" fmla="*/ 3589262 h 3752849"/>
                <a:gd name="connsiteX19" fmla="*/ 6126400 w 6126400"/>
                <a:gd name="connsiteY19" fmla="*/ 163587 h 3752849"/>
                <a:gd name="connsiteX20" fmla="*/ 5962813 w 6126400"/>
                <a:gd name="connsiteY20" fmla="*/ 0 h 3752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126400" h="3752849">
                  <a:moveTo>
                    <a:pt x="5913456" y="186227"/>
                  </a:moveTo>
                  <a:lnTo>
                    <a:pt x="5913456" y="3566621"/>
                  </a:lnTo>
                  <a:lnTo>
                    <a:pt x="5906608" y="3566621"/>
                  </a:lnTo>
                  <a:lnTo>
                    <a:pt x="219792" y="3566621"/>
                  </a:lnTo>
                  <a:lnTo>
                    <a:pt x="212944" y="3566621"/>
                  </a:lnTo>
                  <a:lnTo>
                    <a:pt x="212944" y="186227"/>
                  </a:lnTo>
                  <a:lnTo>
                    <a:pt x="219792" y="186227"/>
                  </a:lnTo>
                  <a:lnTo>
                    <a:pt x="5906608" y="186227"/>
                  </a:lnTo>
                  <a:close/>
                  <a:moveTo>
                    <a:pt x="5962813" y="0"/>
                  </a:moveTo>
                  <a:lnTo>
                    <a:pt x="5906608" y="0"/>
                  </a:lnTo>
                  <a:lnTo>
                    <a:pt x="219792" y="0"/>
                  </a:lnTo>
                  <a:lnTo>
                    <a:pt x="163587" y="0"/>
                  </a:lnTo>
                  <a:cubicBezTo>
                    <a:pt x="73240" y="0"/>
                    <a:pt x="0" y="73240"/>
                    <a:pt x="0" y="163587"/>
                  </a:cubicBezTo>
                  <a:lnTo>
                    <a:pt x="0" y="3589262"/>
                  </a:lnTo>
                  <a:cubicBezTo>
                    <a:pt x="0" y="3679609"/>
                    <a:pt x="73240" y="3752849"/>
                    <a:pt x="163587" y="3752849"/>
                  </a:cubicBezTo>
                  <a:lnTo>
                    <a:pt x="219792" y="3752849"/>
                  </a:lnTo>
                  <a:lnTo>
                    <a:pt x="5906608" y="3752849"/>
                  </a:lnTo>
                  <a:lnTo>
                    <a:pt x="5962813" y="3752849"/>
                  </a:lnTo>
                  <a:cubicBezTo>
                    <a:pt x="6053160" y="3752849"/>
                    <a:pt x="6126400" y="3679609"/>
                    <a:pt x="6126400" y="3589262"/>
                  </a:cubicBezTo>
                  <a:lnTo>
                    <a:pt x="6126400" y="163587"/>
                  </a:lnTo>
                  <a:cubicBezTo>
                    <a:pt x="6126400" y="73240"/>
                    <a:pt x="6053160" y="0"/>
                    <a:pt x="5962813" y="0"/>
                  </a:cubicBezTo>
                  <a:close/>
                </a:path>
              </a:pathLst>
            </a:custGeom>
            <a:solidFill>
              <a:schemeClr val="tx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38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4C83D894-D784-4780-8D10-D8466AA7DB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flipH="1">
            <a:off x="-5290" y="5704826"/>
            <a:ext cx="1127763" cy="1153174"/>
          </a:xfrm>
          <a:custGeom>
            <a:avLst/>
            <a:gdLst>
              <a:gd name="connsiteX0" fmla="*/ 1609389 w 1609389"/>
              <a:gd name="connsiteY0" fmla="*/ 779588 h 779588"/>
              <a:gd name="connsiteX1" fmla="*/ 779589 w 1609389"/>
              <a:gd name="connsiteY1" fmla="*/ 0 h 779588"/>
              <a:gd name="connsiteX2" fmla="*/ 0 w 1609389"/>
              <a:gd name="connsiteY2" fmla="*/ 779588 h 779588"/>
              <a:gd name="connsiteX0" fmla="*/ 1609389 w 1669284"/>
              <a:gd name="connsiteY0" fmla="*/ 779588 h 839483"/>
              <a:gd name="connsiteX1" fmla="*/ 779589 w 1669284"/>
              <a:gd name="connsiteY1" fmla="*/ 0 h 839483"/>
              <a:gd name="connsiteX2" fmla="*/ 0 w 1669284"/>
              <a:gd name="connsiteY2" fmla="*/ 779588 h 839483"/>
              <a:gd name="connsiteX3" fmla="*/ 1669284 w 1669284"/>
              <a:gd name="connsiteY3" fmla="*/ 839483 h 839483"/>
              <a:gd name="connsiteX0" fmla="*/ 779589 w 1669284"/>
              <a:gd name="connsiteY0" fmla="*/ 0 h 839483"/>
              <a:gd name="connsiteX1" fmla="*/ 0 w 1669284"/>
              <a:gd name="connsiteY1" fmla="*/ 779588 h 839483"/>
              <a:gd name="connsiteX2" fmla="*/ 1669284 w 1669284"/>
              <a:gd name="connsiteY2" fmla="*/ 839483 h 839483"/>
              <a:gd name="connsiteX0" fmla="*/ 779589 w 779589"/>
              <a:gd name="connsiteY0" fmla="*/ 0 h 779588"/>
              <a:gd name="connsiteX1" fmla="*/ 0 w 779589"/>
              <a:gd name="connsiteY1" fmla="*/ 779588 h 779588"/>
              <a:gd name="connsiteX0" fmla="*/ 886069 w 886069"/>
              <a:gd name="connsiteY0" fmla="*/ 0 h 906034"/>
              <a:gd name="connsiteX1" fmla="*/ 0 w 886069"/>
              <a:gd name="connsiteY1" fmla="*/ 906034 h 906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86069" h="906034">
                <a:moveTo>
                  <a:pt x="886069" y="0"/>
                </a:moveTo>
                <a:lnTo>
                  <a:pt x="0" y="906034"/>
                </a:lnTo>
              </a:path>
            </a:pathLst>
          </a:custGeom>
          <a:noFill/>
          <a:ln w="19050">
            <a:solidFill>
              <a:srgbClr val="EAEAEA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IN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7858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70EC5B11-5EE1-4C41-BBD0-43609F37BD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2700000">
            <a:off x="-3134837" y="2718832"/>
            <a:ext cx="9698675" cy="4849337"/>
          </a:xfrm>
          <a:custGeom>
            <a:avLst/>
            <a:gdLst>
              <a:gd name="connsiteX0" fmla="*/ 0 w 9698675"/>
              <a:gd name="connsiteY0" fmla="*/ 0 h 4849337"/>
              <a:gd name="connsiteX1" fmla="*/ 9698675 w 9698675"/>
              <a:gd name="connsiteY1" fmla="*/ 0 h 4849337"/>
              <a:gd name="connsiteX2" fmla="*/ 4849338 w 9698675"/>
              <a:gd name="connsiteY2" fmla="*/ 4849337 h 4849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698675" h="4849337">
                <a:moveTo>
                  <a:pt x="0" y="0"/>
                </a:moveTo>
                <a:lnTo>
                  <a:pt x="9698675" y="0"/>
                </a:lnTo>
                <a:lnTo>
                  <a:pt x="4849338" y="4849337"/>
                </a:lnTo>
                <a:close/>
              </a:path>
            </a:pathLst>
          </a:custGeom>
          <a:solidFill>
            <a:srgbClr val="74277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2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CEA733D2-AE0A-4217-B069-F7B53AC17B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flipH="1">
            <a:off x="10537370" y="0"/>
            <a:ext cx="1654630" cy="1329446"/>
          </a:xfrm>
          <a:custGeom>
            <a:avLst/>
            <a:gdLst>
              <a:gd name="connsiteX0" fmla="*/ 748743 w 3809827"/>
              <a:gd name="connsiteY0" fmla="*/ 3061083 h 3061083"/>
              <a:gd name="connsiteX1" fmla="*/ 0 w 3809827"/>
              <a:gd name="connsiteY1" fmla="*/ 2312341 h 3061083"/>
              <a:gd name="connsiteX2" fmla="*/ 0 w 3809827"/>
              <a:gd name="connsiteY2" fmla="*/ 0 h 3061083"/>
              <a:gd name="connsiteX3" fmla="*/ 3809827 w 3809827"/>
              <a:gd name="connsiteY3" fmla="*/ 0 h 3061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09827" h="3061083">
                <a:moveTo>
                  <a:pt x="748743" y="3061083"/>
                </a:moveTo>
                <a:lnTo>
                  <a:pt x="0" y="2312341"/>
                </a:lnTo>
                <a:lnTo>
                  <a:pt x="0" y="0"/>
                </a:lnTo>
                <a:lnTo>
                  <a:pt x="3809827" y="0"/>
                </a:lnTo>
                <a:close/>
              </a:path>
            </a:pathLst>
          </a:custGeom>
          <a:noFill/>
          <a:ln w="6350">
            <a:solidFill>
              <a:schemeClr val="bg1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967558D-59A6-4854-8F73-B50FBDE6C1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961" y="215073"/>
            <a:ext cx="3390900" cy="788455"/>
          </a:xfrm>
        </p:spPr>
        <p:txBody>
          <a:bodyPr/>
          <a:lstStyle/>
          <a:p>
            <a:r>
              <a:rPr lang="en-IN" dirty="0"/>
              <a:t>Business scenario</a:t>
            </a:r>
          </a:p>
        </p:txBody>
      </p:sp>
      <p:pic>
        <p:nvPicPr>
          <p:cNvPr id="20" name="Picture 19" descr="Icon of a circle made of two curved arrows">
            <a:extLst>
              <a:ext uri="{FF2B5EF4-FFF2-40B4-BE49-F238E27FC236}">
                <a16:creationId xmlns:a16="http://schemas.microsoft.com/office/drawing/2014/main" id="{5DEF39F4-A2B1-48BD-846A-490B98202D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234" y="1374963"/>
            <a:ext cx="288466" cy="296748"/>
          </a:xfrm>
          <a:prstGeom prst="rect">
            <a:avLst/>
          </a:prstGeom>
        </p:spPr>
      </p:pic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2C41F1E9-3D8B-4CE7-807F-FCA2DCD9B62D}"/>
              </a:ext>
            </a:extLst>
          </p:cNvPr>
          <p:cNvSpPr txBox="1">
            <a:spLocks/>
          </p:cNvSpPr>
          <p:nvPr/>
        </p:nvSpPr>
        <p:spPr>
          <a:xfrm>
            <a:off x="1633116" y="1246338"/>
            <a:ext cx="7341690" cy="5539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Tx/>
              <a:buSzPct val="9000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Segoe UI Semilight" panose="020B0402040204020203" pitchFamily="34" charset="0"/>
              </a:rPr>
              <a:t>Imagine an organization where every three years employees go through a hardware refresh cycle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648DDDC-CADF-4C95-8A0E-4FD2504C37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423394" y="1923443"/>
            <a:ext cx="8716637" cy="1734"/>
            <a:chOff x="1423394" y="1923443"/>
            <a:chExt cx="8716637" cy="1734"/>
          </a:xfrm>
        </p:grpSpPr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EA369266-7D43-4A09-850D-0727F7126D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05994" y="1925176"/>
              <a:ext cx="8234037" cy="1"/>
            </a:xfrm>
            <a:prstGeom prst="line">
              <a:avLst/>
            </a:prstGeom>
            <a:ln w="6350" cap="rnd">
              <a:solidFill>
                <a:schemeClr val="tx1">
                  <a:lumMod val="60000"/>
                  <a:lumOff val="40000"/>
                </a:schemeClr>
              </a:solidFill>
              <a:prstDash val="dash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D150B379-13C7-44F4-8960-0EA11AAB9ED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23394" y="1923443"/>
              <a:ext cx="518135" cy="1733"/>
            </a:xfrm>
            <a:prstGeom prst="line">
              <a:avLst/>
            </a:prstGeom>
            <a:ln w="31750" cap="rnd">
              <a:solidFill>
                <a:schemeClr val="bg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Picture 8" descr="icon of a document with a tick mark in it">
            <a:extLst>
              <a:ext uri="{FF2B5EF4-FFF2-40B4-BE49-F238E27FC236}">
                <a16:creationId xmlns:a16="http://schemas.microsoft.com/office/drawing/2014/main" id="{A7714EA2-12BF-4A4B-8A79-5D4A222123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7471" y="2134019"/>
            <a:ext cx="329184" cy="382524"/>
          </a:xfrm>
          <a:prstGeom prst="rect">
            <a:avLst/>
          </a:prstGeom>
        </p:spPr>
      </p:pic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A5596274-73D7-4740-8830-8BC10246C32F}"/>
              </a:ext>
            </a:extLst>
          </p:cNvPr>
          <p:cNvSpPr txBox="1">
            <a:spLocks/>
          </p:cNvSpPr>
          <p:nvPr/>
        </p:nvSpPr>
        <p:spPr>
          <a:xfrm>
            <a:off x="2413450" y="2048282"/>
            <a:ext cx="7341690" cy="5539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Tx/>
              <a:buSzPct val="9000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</a:rPr>
              <a:t>We will streamline the device order, procurement and approval process </a:t>
            </a:r>
            <a:r>
              <a:rPr lang="en-US" sz="1800" dirty="0">
                <a:solidFill>
                  <a:schemeClr val="tx1"/>
                </a:solidFill>
                <a:latin typeface="+mn-lt"/>
              </a:rPr>
              <a:t>and view aggregate reports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C7BC2F9-E67D-459B-90F1-7DDCE1EC82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223494" y="2725386"/>
            <a:ext cx="9559926" cy="1734"/>
            <a:chOff x="2223494" y="2725386"/>
            <a:chExt cx="9559926" cy="1734"/>
          </a:xfrm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577F1AD7-EEF2-456A-AE34-5709AB3AA56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06094" y="2727119"/>
              <a:ext cx="9077326" cy="1"/>
            </a:xfrm>
            <a:prstGeom prst="line">
              <a:avLst/>
            </a:prstGeom>
            <a:ln w="6350" cap="rnd">
              <a:solidFill>
                <a:schemeClr val="tx1">
                  <a:lumMod val="60000"/>
                  <a:lumOff val="40000"/>
                </a:schemeClr>
              </a:solidFill>
              <a:prstDash val="dash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4BD3000C-E9EB-4095-A3B6-4AD8567CA10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23494" y="2725386"/>
              <a:ext cx="518135" cy="1733"/>
            </a:xfrm>
            <a:prstGeom prst="line">
              <a:avLst/>
            </a:prstGeom>
            <a:ln w="31750" cap="rnd">
              <a:solidFill>
                <a:schemeClr val="bg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6" name="Picture 25" descr="Icon of a cellphone in front of a tablet">
            <a:extLst>
              <a:ext uri="{FF2B5EF4-FFF2-40B4-BE49-F238E27FC236}">
                <a16:creationId xmlns:a16="http://schemas.microsoft.com/office/drawing/2014/main" id="{77F87E8F-7E54-449E-9E6E-CD8AF29AA9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0240" y="2967992"/>
            <a:ext cx="440436" cy="327660"/>
          </a:xfrm>
          <a:prstGeom prst="rect">
            <a:avLst/>
          </a:prstGeom>
        </p:spPr>
      </p:pic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9C4CAFFF-8F30-45C0-A674-D4DEA357A42B}"/>
              </a:ext>
            </a:extLst>
          </p:cNvPr>
          <p:cNvSpPr txBox="1">
            <a:spLocks/>
          </p:cNvSpPr>
          <p:nvPr/>
        </p:nvSpPr>
        <p:spPr>
          <a:xfrm>
            <a:off x="3213100" y="2850225"/>
            <a:ext cx="7341690" cy="5539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Tx/>
              <a:buSzPct val="9000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</a:rPr>
              <a:t>The employee-facing device ordering app needs to run in a web browser and on mobile devices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Segoe UI Light"/>
            </a:endParaRPr>
          </a:p>
        </p:txBody>
      </p:sp>
      <p:grpSp>
        <p:nvGrpSpPr>
          <p:cNvPr id="13" name="Group 12" descr="A screenshot of a device order webpage">
            <a:extLst>
              <a:ext uri="{FF2B5EF4-FFF2-40B4-BE49-F238E27FC236}">
                <a16:creationId xmlns:a16="http://schemas.microsoft.com/office/drawing/2014/main" id="{97FEC76D-B76D-4C4C-B28D-4B1C331593F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/>
        </p:nvGrpSpPr>
        <p:grpSpPr>
          <a:xfrm>
            <a:off x="391077" y="3670300"/>
            <a:ext cx="3681651" cy="2255270"/>
            <a:chOff x="391077" y="3670300"/>
            <a:chExt cx="3681651" cy="225527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86599F1-CC5C-4C7E-821B-47E3E741A1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483747" y="3752096"/>
              <a:ext cx="3511699" cy="2091680"/>
            </a:xfrm>
            <a:prstGeom prst="rect">
              <a:avLst/>
            </a:prstGeom>
            <a:solidFill>
              <a:srgbClr val="F8F7F6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IN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2" name="Picture 11" descr="A screenshot of a device order webpage">
              <a:extLst>
                <a:ext uri="{FF2B5EF4-FFF2-40B4-BE49-F238E27FC236}">
                  <a16:creationId xmlns:a16="http://schemas.microsoft.com/office/drawing/2014/main" id="{63C744FF-1620-43F2-8A27-C05CEA3940F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19112" y="3780672"/>
              <a:ext cx="3429002" cy="1922861"/>
            </a:xfrm>
            <a:prstGeom prst="rect">
              <a:avLst/>
            </a:prstGeom>
          </p:spPr>
        </p:pic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098A110E-2277-471F-82D2-60CBE773C0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1">
              <a:off x="391077" y="3670300"/>
              <a:ext cx="3681651" cy="2255270"/>
            </a:xfrm>
            <a:custGeom>
              <a:avLst/>
              <a:gdLst>
                <a:gd name="connsiteX0" fmla="*/ 5913456 w 6126400"/>
                <a:gd name="connsiteY0" fmla="*/ 186227 h 3752849"/>
                <a:gd name="connsiteX1" fmla="*/ 5913456 w 6126400"/>
                <a:gd name="connsiteY1" fmla="*/ 3566621 h 3752849"/>
                <a:gd name="connsiteX2" fmla="*/ 5906608 w 6126400"/>
                <a:gd name="connsiteY2" fmla="*/ 3566621 h 3752849"/>
                <a:gd name="connsiteX3" fmla="*/ 219792 w 6126400"/>
                <a:gd name="connsiteY3" fmla="*/ 3566621 h 3752849"/>
                <a:gd name="connsiteX4" fmla="*/ 212944 w 6126400"/>
                <a:gd name="connsiteY4" fmla="*/ 3566621 h 3752849"/>
                <a:gd name="connsiteX5" fmla="*/ 212944 w 6126400"/>
                <a:gd name="connsiteY5" fmla="*/ 186227 h 3752849"/>
                <a:gd name="connsiteX6" fmla="*/ 219792 w 6126400"/>
                <a:gd name="connsiteY6" fmla="*/ 186227 h 3752849"/>
                <a:gd name="connsiteX7" fmla="*/ 5906608 w 6126400"/>
                <a:gd name="connsiteY7" fmla="*/ 186227 h 3752849"/>
                <a:gd name="connsiteX8" fmla="*/ 5962813 w 6126400"/>
                <a:gd name="connsiteY8" fmla="*/ 0 h 3752849"/>
                <a:gd name="connsiteX9" fmla="*/ 5906608 w 6126400"/>
                <a:gd name="connsiteY9" fmla="*/ 0 h 3752849"/>
                <a:gd name="connsiteX10" fmla="*/ 219792 w 6126400"/>
                <a:gd name="connsiteY10" fmla="*/ 0 h 3752849"/>
                <a:gd name="connsiteX11" fmla="*/ 163587 w 6126400"/>
                <a:gd name="connsiteY11" fmla="*/ 0 h 3752849"/>
                <a:gd name="connsiteX12" fmla="*/ 0 w 6126400"/>
                <a:gd name="connsiteY12" fmla="*/ 163587 h 3752849"/>
                <a:gd name="connsiteX13" fmla="*/ 0 w 6126400"/>
                <a:gd name="connsiteY13" fmla="*/ 3589262 h 3752849"/>
                <a:gd name="connsiteX14" fmla="*/ 163587 w 6126400"/>
                <a:gd name="connsiteY14" fmla="*/ 3752849 h 3752849"/>
                <a:gd name="connsiteX15" fmla="*/ 219792 w 6126400"/>
                <a:gd name="connsiteY15" fmla="*/ 3752849 h 3752849"/>
                <a:gd name="connsiteX16" fmla="*/ 5906608 w 6126400"/>
                <a:gd name="connsiteY16" fmla="*/ 3752849 h 3752849"/>
                <a:gd name="connsiteX17" fmla="*/ 5962813 w 6126400"/>
                <a:gd name="connsiteY17" fmla="*/ 3752849 h 3752849"/>
                <a:gd name="connsiteX18" fmla="*/ 6126400 w 6126400"/>
                <a:gd name="connsiteY18" fmla="*/ 3589262 h 3752849"/>
                <a:gd name="connsiteX19" fmla="*/ 6126400 w 6126400"/>
                <a:gd name="connsiteY19" fmla="*/ 163587 h 3752849"/>
                <a:gd name="connsiteX20" fmla="*/ 5962813 w 6126400"/>
                <a:gd name="connsiteY20" fmla="*/ 0 h 3752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126400" h="3752849">
                  <a:moveTo>
                    <a:pt x="5913456" y="186227"/>
                  </a:moveTo>
                  <a:lnTo>
                    <a:pt x="5913456" y="3566621"/>
                  </a:lnTo>
                  <a:lnTo>
                    <a:pt x="5906608" y="3566621"/>
                  </a:lnTo>
                  <a:lnTo>
                    <a:pt x="219792" y="3566621"/>
                  </a:lnTo>
                  <a:lnTo>
                    <a:pt x="212944" y="3566621"/>
                  </a:lnTo>
                  <a:lnTo>
                    <a:pt x="212944" y="186227"/>
                  </a:lnTo>
                  <a:lnTo>
                    <a:pt x="219792" y="186227"/>
                  </a:lnTo>
                  <a:lnTo>
                    <a:pt x="5906608" y="186227"/>
                  </a:lnTo>
                  <a:close/>
                  <a:moveTo>
                    <a:pt x="5962813" y="0"/>
                  </a:moveTo>
                  <a:lnTo>
                    <a:pt x="5906608" y="0"/>
                  </a:lnTo>
                  <a:lnTo>
                    <a:pt x="219792" y="0"/>
                  </a:lnTo>
                  <a:lnTo>
                    <a:pt x="163587" y="0"/>
                  </a:lnTo>
                  <a:cubicBezTo>
                    <a:pt x="73240" y="0"/>
                    <a:pt x="0" y="73240"/>
                    <a:pt x="0" y="163587"/>
                  </a:cubicBezTo>
                  <a:lnTo>
                    <a:pt x="0" y="3589262"/>
                  </a:lnTo>
                  <a:cubicBezTo>
                    <a:pt x="0" y="3679609"/>
                    <a:pt x="73240" y="3752849"/>
                    <a:pt x="163587" y="3752849"/>
                  </a:cubicBezTo>
                  <a:lnTo>
                    <a:pt x="219792" y="3752849"/>
                  </a:lnTo>
                  <a:lnTo>
                    <a:pt x="5906608" y="3752849"/>
                  </a:lnTo>
                  <a:lnTo>
                    <a:pt x="5962813" y="3752849"/>
                  </a:lnTo>
                  <a:cubicBezTo>
                    <a:pt x="6053160" y="3752849"/>
                    <a:pt x="6126400" y="3679609"/>
                    <a:pt x="6126400" y="3589262"/>
                  </a:cubicBezTo>
                  <a:lnTo>
                    <a:pt x="6126400" y="163587"/>
                  </a:lnTo>
                  <a:cubicBezTo>
                    <a:pt x="6126400" y="73240"/>
                    <a:pt x="6053160" y="0"/>
                    <a:pt x="5962813" y="0"/>
                  </a:cubicBezTo>
                  <a:close/>
                </a:path>
              </a:pathLst>
            </a:custGeom>
            <a:solidFill>
              <a:schemeClr val="tx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38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6" name="Group 5" descr="A screenshot of a device ordering app webpage">
            <a:extLst>
              <a:ext uri="{FF2B5EF4-FFF2-40B4-BE49-F238E27FC236}">
                <a16:creationId xmlns:a16="http://schemas.microsoft.com/office/drawing/2014/main" id="{8F73C2C7-9D24-4719-9477-A322AB18346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/>
        </p:nvGrpSpPr>
        <p:grpSpPr>
          <a:xfrm>
            <a:off x="4255174" y="3670300"/>
            <a:ext cx="3681651" cy="2255270"/>
            <a:chOff x="4255174" y="3670300"/>
            <a:chExt cx="3681651" cy="2255270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34E15A3F-32A2-4D02-8E77-C5A539E5C9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4347844" y="3752096"/>
              <a:ext cx="3496310" cy="2091680"/>
            </a:xfrm>
            <a:prstGeom prst="rect">
              <a:avLst/>
            </a:prstGeom>
            <a:solidFill>
              <a:srgbClr val="F8F7F6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IN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5" name="Picture 4" descr="A screenshot of a device ordering app webpage">
              <a:extLst>
                <a:ext uri="{FF2B5EF4-FFF2-40B4-BE49-F238E27FC236}">
                  <a16:creationId xmlns:a16="http://schemas.microsoft.com/office/drawing/2014/main" id="{6195BE91-3EF9-40AD-B3A0-6441E80B34C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359190" y="3765785"/>
              <a:ext cx="3499407" cy="1956986"/>
            </a:xfrm>
            <a:prstGeom prst="rect">
              <a:avLst/>
            </a:prstGeom>
          </p:spPr>
        </p:pic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4A9585F3-B613-4724-929F-51152CEE41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1">
              <a:off x="4255174" y="3670300"/>
              <a:ext cx="3681651" cy="2255270"/>
            </a:xfrm>
            <a:custGeom>
              <a:avLst/>
              <a:gdLst>
                <a:gd name="connsiteX0" fmla="*/ 5913456 w 6126400"/>
                <a:gd name="connsiteY0" fmla="*/ 186227 h 3752849"/>
                <a:gd name="connsiteX1" fmla="*/ 5913456 w 6126400"/>
                <a:gd name="connsiteY1" fmla="*/ 3566621 h 3752849"/>
                <a:gd name="connsiteX2" fmla="*/ 5906608 w 6126400"/>
                <a:gd name="connsiteY2" fmla="*/ 3566621 h 3752849"/>
                <a:gd name="connsiteX3" fmla="*/ 219792 w 6126400"/>
                <a:gd name="connsiteY3" fmla="*/ 3566621 h 3752849"/>
                <a:gd name="connsiteX4" fmla="*/ 212944 w 6126400"/>
                <a:gd name="connsiteY4" fmla="*/ 3566621 h 3752849"/>
                <a:gd name="connsiteX5" fmla="*/ 212944 w 6126400"/>
                <a:gd name="connsiteY5" fmla="*/ 186227 h 3752849"/>
                <a:gd name="connsiteX6" fmla="*/ 219792 w 6126400"/>
                <a:gd name="connsiteY6" fmla="*/ 186227 h 3752849"/>
                <a:gd name="connsiteX7" fmla="*/ 5906608 w 6126400"/>
                <a:gd name="connsiteY7" fmla="*/ 186227 h 3752849"/>
                <a:gd name="connsiteX8" fmla="*/ 5962813 w 6126400"/>
                <a:gd name="connsiteY8" fmla="*/ 0 h 3752849"/>
                <a:gd name="connsiteX9" fmla="*/ 5906608 w 6126400"/>
                <a:gd name="connsiteY9" fmla="*/ 0 h 3752849"/>
                <a:gd name="connsiteX10" fmla="*/ 219792 w 6126400"/>
                <a:gd name="connsiteY10" fmla="*/ 0 h 3752849"/>
                <a:gd name="connsiteX11" fmla="*/ 163587 w 6126400"/>
                <a:gd name="connsiteY11" fmla="*/ 0 h 3752849"/>
                <a:gd name="connsiteX12" fmla="*/ 0 w 6126400"/>
                <a:gd name="connsiteY12" fmla="*/ 163587 h 3752849"/>
                <a:gd name="connsiteX13" fmla="*/ 0 w 6126400"/>
                <a:gd name="connsiteY13" fmla="*/ 3589262 h 3752849"/>
                <a:gd name="connsiteX14" fmla="*/ 163587 w 6126400"/>
                <a:gd name="connsiteY14" fmla="*/ 3752849 h 3752849"/>
                <a:gd name="connsiteX15" fmla="*/ 219792 w 6126400"/>
                <a:gd name="connsiteY15" fmla="*/ 3752849 h 3752849"/>
                <a:gd name="connsiteX16" fmla="*/ 5906608 w 6126400"/>
                <a:gd name="connsiteY16" fmla="*/ 3752849 h 3752849"/>
                <a:gd name="connsiteX17" fmla="*/ 5962813 w 6126400"/>
                <a:gd name="connsiteY17" fmla="*/ 3752849 h 3752849"/>
                <a:gd name="connsiteX18" fmla="*/ 6126400 w 6126400"/>
                <a:gd name="connsiteY18" fmla="*/ 3589262 h 3752849"/>
                <a:gd name="connsiteX19" fmla="*/ 6126400 w 6126400"/>
                <a:gd name="connsiteY19" fmla="*/ 163587 h 3752849"/>
                <a:gd name="connsiteX20" fmla="*/ 5962813 w 6126400"/>
                <a:gd name="connsiteY20" fmla="*/ 0 h 3752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126400" h="3752849">
                  <a:moveTo>
                    <a:pt x="5913456" y="186227"/>
                  </a:moveTo>
                  <a:lnTo>
                    <a:pt x="5913456" y="3566621"/>
                  </a:lnTo>
                  <a:lnTo>
                    <a:pt x="5906608" y="3566621"/>
                  </a:lnTo>
                  <a:lnTo>
                    <a:pt x="219792" y="3566621"/>
                  </a:lnTo>
                  <a:lnTo>
                    <a:pt x="212944" y="3566621"/>
                  </a:lnTo>
                  <a:lnTo>
                    <a:pt x="212944" y="186227"/>
                  </a:lnTo>
                  <a:lnTo>
                    <a:pt x="219792" y="186227"/>
                  </a:lnTo>
                  <a:lnTo>
                    <a:pt x="5906608" y="186227"/>
                  </a:lnTo>
                  <a:close/>
                  <a:moveTo>
                    <a:pt x="5962813" y="0"/>
                  </a:moveTo>
                  <a:lnTo>
                    <a:pt x="5906608" y="0"/>
                  </a:lnTo>
                  <a:lnTo>
                    <a:pt x="219792" y="0"/>
                  </a:lnTo>
                  <a:lnTo>
                    <a:pt x="163587" y="0"/>
                  </a:lnTo>
                  <a:cubicBezTo>
                    <a:pt x="73240" y="0"/>
                    <a:pt x="0" y="73240"/>
                    <a:pt x="0" y="163587"/>
                  </a:cubicBezTo>
                  <a:lnTo>
                    <a:pt x="0" y="3589262"/>
                  </a:lnTo>
                  <a:cubicBezTo>
                    <a:pt x="0" y="3679609"/>
                    <a:pt x="73240" y="3752849"/>
                    <a:pt x="163587" y="3752849"/>
                  </a:cubicBezTo>
                  <a:lnTo>
                    <a:pt x="219792" y="3752849"/>
                  </a:lnTo>
                  <a:lnTo>
                    <a:pt x="5906608" y="3752849"/>
                  </a:lnTo>
                  <a:lnTo>
                    <a:pt x="5962813" y="3752849"/>
                  </a:lnTo>
                  <a:cubicBezTo>
                    <a:pt x="6053160" y="3752849"/>
                    <a:pt x="6126400" y="3679609"/>
                    <a:pt x="6126400" y="3589262"/>
                  </a:cubicBezTo>
                  <a:lnTo>
                    <a:pt x="6126400" y="163587"/>
                  </a:lnTo>
                  <a:cubicBezTo>
                    <a:pt x="6126400" y="73240"/>
                    <a:pt x="6053160" y="0"/>
                    <a:pt x="5962813" y="0"/>
                  </a:cubicBezTo>
                  <a:close/>
                </a:path>
              </a:pathLst>
            </a:custGeom>
            <a:solidFill>
              <a:schemeClr val="tx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38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10" name="Group 9" descr="A screenshot of a device approval request webpage">
            <a:extLst>
              <a:ext uri="{FF2B5EF4-FFF2-40B4-BE49-F238E27FC236}">
                <a16:creationId xmlns:a16="http://schemas.microsoft.com/office/drawing/2014/main" id="{A42EFEE6-4772-437F-8328-58AF31B66941}"/>
              </a:ext>
            </a:extLst>
          </p:cNvPr>
          <p:cNvGrpSpPr/>
          <p:nvPr/>
        </p:nvGrpSpPr>
        <p:grpSpPr>
          <a:xfrm>
            <a:off x="8119270" y="3670300"/>
            <a:ext cx="3681651" cy="2255270"/>
            <a:chOff x="8119270" y="3670300"/>
            <a:chExt cx="3681651" cy="2255270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17298228-43D7-48DD-A3EF-4DF8031C6B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8211940" y="3752096"/>
              <a:ext cx="3496310" cy="2091680"/>
            </a:xfrm>
            <a:prstGeom prst="rect">
              <a:avLst/>
            </a:prstGeom>
            <a:solidFill>
              <a:srgbClr val="F8F7F6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IN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1" name="Picture 20" descr="A screenshot of a device approval request webpage">
              <a:extLst>
                <a:ext uri="{FF2B5EF4-FFF2-40B4-BE49-F238E27FC236}">
                  <a16:creationId xmlns:a16="http://schemas.microsoft.com/office/drawing/2014/main" id="{E7CB77EA-4B86-4251-8DD0-225E4CD007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r="1774"/>
            <a:stretch/>
          </p:blipFill>
          <p:spPr>
            <a:xfrm>
              <a:off x="8211939" y="3752096"/>
              <a:ext cx="3491391" cy="1965671"/>
            </a:xfrm>
            <a:prstGeom prst="rect">
              <a:avLst/>
            </a:prstGeom>
            <a:ln>
              <a:noFill/>
            </a:ln>
            <a:effectLst/>
          </p:spPr>
        </p:pic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FB5AECF5-EA9D-45A8-9939-BD1FA58D03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1">
              <a:off x="8119270" y="3670300"/>
              <a:ext cx="3681651" cy="2255270"/>
            </a:xfrm>
            <a:custGeom>
              <a:avLst/>
              <a:gdLst>
                <a:gd name="connsiteX0" fmla="*/ 5913456 w 6126400"/>
                <a:gd name="connsiteY0" fmla="*/ 186227 h 3752849"/>
                <a:gd name="connsiteX1" fmla="*/ 5913456 w 6126400"/>
                <a:gd name="connsiteY1" fmla="*/ 3566621 h 3752849"/>
                <a:gd name="connsiteX2" fmla="*/ 5906608 w 6126400"/>
                <a:gd name="connsiteY2" fmla="*/ 3566621 h 3752849"/>
                <a:gd name="connsiteX3" fmla="*/ 219792 w 6126400"/>
                <a:gd name="connsiteY3" fmla="*/ 3566621 h 3752849"/>
                <a:gd name="connsiteX4" fmla="*/ 212944 w 6126400"/>
                <a:gd name="connsiteY4" fmla="*/ 3566621 h 3752849"/>
                <a:gd name="connsiteX5" fmla="*/ 212944 w 6126400"/>
                <a:gd name="connsiteY5" fmla="*/ 186227 h 3752849"/>
                <a:gd name="connsiteX6" fmla="*/ 219792 w 6126400"/>
                <a:gd name="connsiteY6" fmla="*/ 186227 h 3752849"/>
                <a:gd name="connsiteX7" fmla="*/ 5906608 w 6126400"/>
                <a:gd name="connsiteY7" fmla="*/ 186227 h 3752849"/>
                <a:gd name="connsiteX8" fmla="*/ 5962813 w 6126400"/>
                <a:gd name="connsiteY8" fmla="*/ 0 h 3752849"/>
                <a:gd name="connsiteX9" fmla="*/ 5906608 w 6126400"/>
                <a:gd name="connsiteY9" fmla="*/ 0 h 3752849"/>
                <a:gd name="connsiteX10" fmla="*/ 219792 w 6126400"/>
                <a:gd name="connsiteY10" fmla="*/ 0 h 3752849"/>
                <a:gd name="connsiteX11" fmla="*/ 163587 w 6126400"/>
                <a:gd name="connsiteY11" fmla="*/ 0 h 3752849"/>
                <a:gd name="connsiteX12" fmla="*/ 0 w 6126400"/>
                <a:gd name="connsiteY12" fmla="*/ 163587 h 3752849"/>
                <a:gd name="connsiteX13" fmla="*/ 0 w 6126400"/>
                <a:gd name="connsiteY13" fmla="*/ 3589262 h 3752849"/>
                <a:gd name="connsiteX14" fmla="*/ 163587 w 6126400"/>
                <a:gd name="connsiteY14" fmla="*/ 3752849 h 3752849"/>
                <a:gd name="connsiteX15" fmla="*/ 219792 w 6126400"/>
                <a:gd name="connsiteY15" fmla="*/ 3752849 h 3752849"/>
                <a:gd name="connsiteX16" fmla="*/ 5906608 w 6126400"/>
                <a:gd name="connsiteY16" fmla="*/ 3752849 h 3752849"/>
                <a:gd name="connsiteX17" fmla="*/ 5962813 w 6126400"/>
                <a:gd name="connsiteY17" fmla="*/ 3752849 h 3752849"/>
                <a:gd name="connsiteX18" fmla="*/ 6126400 w 6126400"/>
                <a:gd name="connsiteY18" fmla="*/ 3589262 h 3752849"/>
                <a:gd name="connsiteX19" fmla="*/ 6126400 w 6126400"/>
                <a:gd name="connsiteY19" fmla="*/ 163587 h 3752849"/>
                <a:gd name="connsiteX20" fmla="*/ 5962813 w 6126400"/>
                <a:gd name="connsiteY20" fmla="*/ 0 h 3752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126400" h="3752849">
                  <a:moveTo>
                    <a:pt x="5913456" y="186227"/>
                  </a:moveTo>
                  <a:lnTo>
                    <a:pt x="5913456" y="3566621"/>
                  </a:lnTo>
                  <a:lnTo>
                    <a:pt x="5906608" y="3566621"/>
                  </a:lnTo>
                  <a:lnTo>
                    <a:pt x="219792" y="3566621"/>
                  </a:lnTo>
                  <a:lnTo>
                    <a:pt x="212944" y="3566621"/>
                  </a:lnTo>
                  <a:lnTo>
                    <a:pt x="212944" y="186227"/>
                  </a:lnTo>
                  <a:lnTo>
                    <a:pt x="219792" y="186227"/>
                  </a:lnTo>
                  <a:lnTo>
                    <a:pt x="5906608" y="186227"/>
                  </a:lnTo>
                  <a:close/>
                  <a:moveTo>
                    <a:pt x="5962813" y="0"/>
                  </a:moveTo>
                  <a:lnTo>
                    <a:pt x="5906608" y="0"/>
                  </a:lnTo>
                  <a:lnTo>
                    <a:pt x="219792" y="0"/>
                  </a:lnTo>
                  <a:lnTo>
                    <a:pt x="163587" y="0"/>
                  </a:lnTo>
                  <a:cubicBezTo>
                    <a:pt x="73240" y="0"/>
                    <a:pt x="0" y="73240"/>
                    <a:pt x="0" y="163587"/>
                  </a:cubicBezTo>
                  <a:lnTo>
                    <a:pt x="0" y="3589262"/>
                  </a:lnTo>
                  <a:cubicBezTo>
                    <a:pt x="0" y="3679609"/>
                    <a:pt x="73240" y="3752849"/>
                    <a:pt x="163587" y="3752849"/>
                  </a:cubicBezTo>
                  <a:lnTo>
                    <a:pt x="219792" y="3752849"/>
                  </a:lnTo>
                  <a:lnTo>
                    <a:pt x="5906608" y="3752849"/>
                  </a:lnTo>
                  <a:lnTo>
                    <a:pt x="5962813" y="3752849"/>
                  </a:lnTo>
                  <a:cubicBezTo>
                    <a:pt x="6053160" y="3752849"/>
                    <a:pt x="6126400" y="3679609"/>
                    <a:pt x="6126400" y="3589262"/>
                  </a:cubicBezTo>
                  <a:lnTo>
                    <a:pt x="6126400" y="163587"/>
                  </a:lnTo>
                  <a:cubicBezTo>
                    <a:pt x="6126400" y="73240"/>
                    <a:pt x="6053160" y="0"/>
                    <a:pt x="5962813" y="0"/>
                  </a:cubicBezTo>
                  <a:close/>
                </a:path>
              </a:pathLst>
            </a:custGeom>
            <a:solidFill>
              <a:schemeClr val="tx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38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78924214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B02E99-CCE2-4A6B-BF22-B6403060A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Closing Slide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02828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416D8A52-C331-4662-9B18-D0F56C1E0D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flipH="1">
            <a:off x="6375232" y="-1"/>
            <a:ext cx="5816768" cy="5573487"/>
          </a:xfrm>
          <a:custGeom>
            <a:avLst/>
            <a:gdLst>
              <a:gd name="connsiteX0" fmla="*/ 5816768 w 5816768"/>
              <a:gd name="connsiteY0" fmla="*/ 0 h 5573487"/>
              <a:gd name="connsiteX1" fmla="*/ 0 w 5816768"/>
              <a:gd name="connsiteY1" fmla="*/ 0 h 5573487"/>
              <a:gd name="connsiteX2" fmla="*/ 0 w 5816768"/>
              <a:gd name="connsiteY2" fmla="*/ 5330209 h 5573487"/>
              <a:gd name="connsiteX3" fmla="*/ 243279 w 5816768"/>
              <a:gd name="connsiteY3" fmla="*/ 5573487 h 55734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16768" h="5573487">
                <a:moveTo>
                  <a:pt x="5816768" y="0"/>
                </a:moveTo>
                <a:lnTo>
                  <a:pt x="0" y="0"/>
                </a:lnTo>
                <a:lnTo>
                  <a:pt x="0" y="5330209"/>
                </a:lnTo>
                <a:lnTo>
                  <a:pt x="243279" y="5573487"/>
                </a:lnTo>
                <a:close/>
              </a:path>
            </a:pathLst>
          </a:custGeom>
          <a:solidFill>
            <a:schemeClr val="bg1">
              <a:lumMod val="95000"/>
              <a:alpha val="45000"/>
            </a:schemeClr>
          </a:solidFill>
          <a:ln w="635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B5BB2AC-D82D-46FE-BACF-21BF3353B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0171" y="464457"/>
            <a:ext cx="2772230" cy="493486"/>
          </a:xfrm>
        </p:spPr>
        <p:txBody>
          <a:bodyPr/>
          <a:lstStyle/>
          <a:p>
            <a:r>
              <a:rPr lang="en-IN"/>
              <a:t>Lab objectives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C74EF16-48C2-4D60-A088-7A6B0FC05FD9}"/>
              </a:ext>
            </a:extLst>
          </p:cNvPr>
          <p:cNvSpPr/>
          <p:nvPr/>
        </p:nvSpPr>
        <p:spPr>
          <a:xfrm>
            <a:off x="672807" y="2124211"/>
            <a:ext cx="5733142" cy="733230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/>
          <a:p>
            <a:pPr marL="0" marR="0" lvl="1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Build a 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742774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Power Apps Canvas App 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for employee facing device ordering experience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040D729-02C1-4BDE-991D-9D35F37B5FDF}"/>
              </a:ext>
            </a:extLst>
          </p:cNvPr>
          <p:cNvSpPr/>
          <p:nvPr/>
        </p:nvSpPr>
        <p:spPr>
          <a:xfrm>
            <a:off x="672807" y="3020468"/>
            <a:ext cx="5733142" cy="733230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/>
          <a:p>
            <a:pPr marL="0" lvl="1" defTabSz="914367">
              <a:spcAft>
                <a:spcPts val="600"/>
              </a:spcAft>
              <a:defRPr/>
            </a:pPr>
            <a:r>
              <a:rPr lang="en-US" dirty="0"/>
              <a:t>Use </a:t>
            </a:r>
            <a:r>
              <a:rPr lang="en-US" b="1" dirty="0">
                <a:solidFill>
                  <a:srgbClr val="742774"/>
                </a:solidFill>
              </a:rPr>
              <a:t>Dataverse </a:t>
            </a:r>
            <a:r>
              <a:rPr lang="en-US" dirty="0"/>
              <a:t>to store the device orders in the cloud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8E6B2F5-D866-4E18-A8BA-F15D2134DACC}"/>
              </a:ext>
            </a:extLst>
          </p:cNvPr>
          <p:cNvSpPr/>
          <p:nvPr/>
        </p:nvSpPr>
        <p:spPr>
          <a:xfrm>
            <a:off x="672807" y="3916725"/>
            <a:ext cx="5733142" cy="733230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/>
          <a:p>
            <a:pPr marL="0" lvl="1" defTabSz="914367">
              <a:spcAft>
                <a:spcPts val="600"/>
              </a:spcAft>
              <a:defRPr/>
            </a:pPr>
            <a:r>
              <a:rPr lang="en-US" dirty="0"/>
              <a:t>Build a </a:t>
            </a:r>
            <a:r>
              <a:rPr lang="en-US" dirty="0">
                <a:solidFill>
                  <a:srgbClr val="742774"/>
                </a:solidFill>
                <a:latin typeface="+mj-lt"/>
              </a:rPr>
              <a:t>Power Apps Model-driven app </a:t>
            </a:r>
            <a:r>
              <a:rPr lang="en-US" dirty="0"/>
              <a:t>to complete the procurement process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CC26FEF-B167-4C7F-A32D-509B8D504063}"/>
              </a:ext>
            </a:extLst>
          </p:cNvPr>
          <p:cNvSpPr/>
          <p:nvPr/>
        </p:nvSpPr>
        <p:spPr>
          <a:xfrm>
            <a:off x="672807" y="4812982"/>
            <a:ext cx="5733142" cy="733230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/>
          <a:p>
            <a:pPr marL="0" lvl="1" defTabSz="914367">
              <a:spcAft>
                <a:spcPts val="600"/>
              </a:spcAft>
              <a:defRPr/>
            </a:pPr>
            <a:r>
              <a:rPr lang="en-US" dirty="0"/>
              <a:t>Use </a:t>
            </a:r>
            <a:r>
              <a:rPr lang="en-US" dirty="0">
                <a:solidFill>
                  <a:srgbClr val="742774"/>
                </a:solidFill>
                <a:latin typeface="+mj-lt"/>
              </a:rPr>
              <a:t>Power Automate </a:t>
            </a:r>
            <a:r>
              <a:rPr lang="en-US" dirty="0"/>
              <a:t>to build an approval workflow for device approval</a:t>
            </a:r>
          </a:p>
        </p:txBody>
      </p:sp>
      <p:grpSp>
        <p:nvGrpSpPr>
          <p:cNvPr id="69" name="Group 68" descr="A screenshot of a device ordering app webpage">
            <a:extLst>
              <a:ext uri="{FF2B5EF4-FFF2-40B4-BE49-F238E27FC236}">
                <a16:creationId xmlns:a16="http://schemas.microsoft.com/office/drawing/2014/main" id="{65C20DA3-1E34-409C-8C44-198EC764B5B7}"/>
              </a:ext>
            </a:extLst>
          </p:cNvPr>
          <p:cNvGrpSpPr/>
          <p:nvPr/>
        </p:nvGrpSpPr>
        <p:grpSpPr>
          <a:xfrm>
            <a:off x="6977954" y="1363191"/>
            <a:ext cx="3681651" cy="2255270"/>
            <a:chOff x="731129" y="2301365"/>
            <a:chExt cx="3681651" cy="225527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6CB236BC-12EB-45EE-9E3A-3C344F4D95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823799" y="2383161"/>
              <a:ext cx="3511699" cy="2091680"/>
            </a:xfrm>
            <a:prstGeom prst="rect">
              <a:avLst/>
            </a:prstGeom>
            <a:solidFill>
              <a:srgbClr val="F8F7F6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IN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73" name="Picture 72" descr="A screenshot of a device ordering app webpage">
              <a:extLst>
                <a:ext uri="{FF2B5EF4-FFF2-40B4-BE49-F238E27FC236}">
                  <a16:creationId xmlns:a16="http://schemas.microsoft.com/office/drawing/2014/main" id="{A26F4130-EE5A-4FF4-9B9F-422B26EB25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0143" y="2383160"/>
              <a:ext cx="3535903" cy="1983099"/>
            </a:xfrm>
            <a:prstGeom prst="rect">
              <a:avLst/>
            </a:prstGeom>
          </p:spPr>
        </p:pic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C68FFC5E-F1DB-47AE-B02E-0ED8C370D6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1">
              <a:off x="731129" y="2301365"/>
              <a:ext cx="3681651" cy="2255270"/>
            </a:xfrm>
            <a:custGeom>
              <a:avLst/>
              <a:gdLst>
                <a:gd name="connsiteX0" fmla="*/ 5913456 w 6126400"/>
                <a:gd name="connsiteY0" fmla="*/ 186227 h 3752849"/>
                <a:gd name="connsiteX1" fmla="*/ 5913456 w 6126400"/>
                <a:gd name="connsiteY1" fmla="*/ 3566621 h 3752849"/>
                <a:gd name="connsiteX2" fmla="*/ 5906608 w 6126400"/>
                <a:gd name="connsiteY2" fmla="*/ 3566621 h 3752849"/>
                <a:gd name="connsiteX3" fmla="*/ 219792 w 6126400"/>
                <a:gd name="connsiteY3" fmla="*/ 3566621 h 3752849"/>
                <a:gd name="connsiteX4" fmla="*/ 212944 w 6126400"/>
                <a:gd name="connsiteY4" fmla="*/ 3566621 h 3752849"/>
                <a:gd name="connsiteX5" fmla="*/ 212944 w 6126400"/>
                <a:gd name="connsiteY5" fmla="*/ 186227 h 3752849"/>
                <a:gd name="connsiteX6" fmla="*/ 219792 w 6126400"/>
                <a:gd name="connsiteY6" fmla="*/ 186227 h 3752849"/>
                <a:gd name="connsiteX7" fmla="*/ 5906608 w 6126400"/>
                <a:gd name="connsiteY7" fmla="*/ 186227 h 3752849"/>
                <a:gd name="connsiteX8" fmla="*/ 5962813 w 6126400"/>
                <a:gd name="connsiteY8" fmla="*/ 0 h 3752849"/>
                <a:gd name="connsiteX9" fmla="*/ 5906608 w 6126400"/>
                <a:gd name="connsiteY9" fmla="*/ 0 h 3752849"/>
                <a:gd name="connsiteX10" fmla="*/ 219792 w 6126400"/>
                <a:gd name="connsiteY10" fmla="*/ 0 h 3752849"/>
                <a:gd name="connsiteX11" fmla="*/ 163587 w 6126400"/>
                <a:gd name="connsiteY11" fmla="*/ 0 h 3752849"/>
                <a:gd name="connsiteX12" fmla="*/ 0 w 6126400"/>
                <a:gd name="connsiteY12" fmla="*/ 163587 h 3752849"/>
                <a:gd name="connsiteX13" fmla="*/ 0 w 6126400"/>
                <a:gd name="connsiteY13" fmla="*/ 3589262 h 3752849"/>
                <a:gd name="connsiteX14" fmla="*/ 163587 w 6126400"/>
                <a:gd name="connsiteY14" fmla="*/ 3752849 h 3752849"/>
                <a:gd name="connsiteX15" fmla="*/ 219792 w 6126400"/>
                <a:gd name="connsiteY15" fmla="*/ 3752849 h 3752849"/>
                <a:gd name="connsiteX16" fmla="*/ 5906608 w 6126400"/>
                <a:gd name="connsiteY16" fmla="*/ 3752849 h 3752849"/>
                <a:gd name="connsiteX17" fmla="*/ 5962813 w 6126400"/>
                <a:gd name="connsiteY17" fmla="*/ 3752849 h 3752849"/>
                <a:gd name="connsiteX18" fmla="*/ 6126400 w 6126400"/>
                <a:gd name="connsiteY18" fmla="*/ 3589262 h 3752849"/>
                <a:gd name="connsiteX19" fmla="*/ 6126400 w 6126400"/>
                <a:gd name="connsiteY19" fmla="*/ 163587 h 3752849"/>
                <a:gd name="connsiteX20" fmla="*/ 5962813 w 6126400"/>
                <a:gd name="connsiteY20" fmla="*/ 0 h 3752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126400" h="3752849">
                  <a:moveTo>
                    <a:pt x="5913456" y="186227"/>
                  </a:moveTo>
                  <a:lnTo>
                    <a:pt x="5913456" y="3566621"/>
                  </a:lnTo>
                  <a:lnTo>
                    <a:pt x="5906608" y="3566621"/>
                  </a:lnTo>
                  <a:lnTo>
                    <a:pt x="219792" y="3566621"/>
                  </a:lnTo>
                  <a:lnTo>
                    <a:pt x="212944" y="3566621"/>
                  </a:lnTo>
                  <a:lnTo>
                    <a:pt x="212944" y="186227"/>
                  </a:lnTo>
                  <a:lnTo>
                    <a:pt x="219792" y="186227"/>
                  </a:lnTo>
                  <a:lnTo>
                    <a:pt x="5906608" y="186227"/>
                  </a:lnTo>
                  <a:close/>
                  <a:moveTo>
                    <a:pt x="5962813" y="0"/>
                  </a:moveTo>
                  <a:lnTo>
                    <a:pt x="5906608" y="0"/>
                  </a:lnTo>
                  <a:lnTo>
                    <a:pt x="219792" y="0"/>
                  </a:lnTo>
                  <a:lnTo>
                    <a:pt x="163587" y="0"/>
                  </a:lnTo>
                  <a:cubicBezTo>
                    <a:pt x="73240" y="0"/>
                    <a:pt x="0" y="73240"/>
                    <a:pt x="0" y="163587"/>
                  </a:cubicBezTo>
                  <a:lnTo>
                    <a:pt x="0" y="3589262"/>
                  </a:lnTo>
                  <a:cubicBezTo>
                    <a:pt x="0" y="3679609"/>
                    <a:pt x="73240" y="3752849"/>
                    <a:pt x="163587" y="3752849"/>
                  </a:cubicBezTo>
                  <a:lnTo>
                    <a:pt x="219792" y="3752849"/>
                  </a:lnTo>
                  <a:lnTo>
                    <a:pt x="5906608" y="3752849"/>
                  </a:lnTo>
                  <a:lnTo>
                    <a:pt x="5962813" y="3752849"/>
                  </a:lnTo>
                  <a:cubicBezTo>
                    <a:pt x="6053160" y="3752849"/>
                    <a:pt x="6126400" y="3679609"/>
                    <a:pt x="6126400" y="3589262"/>
                  </a:cubicBezTo>
                  <a:lnTo>
                    <a:pt x="6126400" y="163587"/>
                  </a:lnTo>
                  <a:cubicBezTo>
                    <a:pt x="6126400" y="73240"/>
                    <a:pt x="6053160" y="0"/>
                    <a:pt x="5962813" y="0"/>
                  </a:cubicBezTo>
                  <a:close/>
                </a:path>
              </a:pathLst>
            </a:custGeom>
            <a:solidFill>
              <a:schemeClr val="tx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38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38" name="Group 37" descr="A screenshot of a powerapp webpage">
            <a:extLst>
              <a:ext uri="{FF2B5EF4-FFF2-40B4-BE49-F238E27FC236}">
                <a16:creationId xmlns:a16="http://schemas.microsoft.com/office/drawing/2014/main" id="{460EAEA8-3A14-4A5A-AE41-AA0EEE2C3497}"/>
              </a:ext>
            </a:extLst>
          </p:cNvPr>
          <p:cNvGrpSpPr/>
          <p:nvPr/>
        </p:nvGrpSpPr>
        <p:grpSpPr>
          <a:xfrm>
            <a:off x="7387152" y="2253919"/>
            <a:ext cx="3681651" cy="2255270"/>
            <a:chOff x="7391192" y="1789990"/>
            <a:chExt cx="3681651" cy="2255270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74EE573E-5784-4B78-B7AC-BA5A25B88514}"/>
                </a:ext>
              </a:extLst>
            </p:cNvPr>
            <p:cNvGrpSpPr/>
            <p:nvPr/>
          </p:nvGrpSpPr>
          <p:grpSpPr>
            <a:xfrm>
              <a:off x="7476168" y="1871786"/>
              <a:ext cx="3511699" cy="2091680"/>
              <a:chOff x="7476168" y="1871786"/>
              <a:chExt cx="3511699" cy="2091680"/>
            </a:xfrm>
          </p:grpSpPr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502EFE82-EA68-477D-A3FF-025A5F70DB4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 bwMode="auto">
              <a:xfrm>
                <a:off x="7476168" y="1871786"/>
                <a:ext cx="3511699" cy="2091680"/>
              </a:xfrm>
              <a:prstGeom prst="rect">
                <a:avLst/>
              </a:prstGeom>
              <a:solidFill>
                <a:srgbClr val="F8F7F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IN" sz="24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46" name="Picture 45" descr="A screenshot of a powerapp webpage">
                <a:extLst>
                  <a:ext uri="{FF2B5EF4-FFF2-40B4-BE49-F238E27FC236}">
                    <a16:creationId xmlns:a16="http://schemas.microsoft.com/office/drawing/2014/main" id="{991381F1-A808-43D9-9AB1-815D564F40A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r="20132"/>
              <a:stretch/>
            </p:blipFill>
            <p:spPr>
              <a:xfrm>
                <a:off x="7506598" y="1871786"/>
                <a:ext cx="3450838" cy="1937543"/>
              </a:xfrm>
              <a:prstGeom prst="rect">
                <a:avLst/>
              </a:prstGeom>
              <a:ln>
                <a:noFill/>
              </a:ln>
              <a:effectLst/>
            </p:spPr>
          </p:pic>
        </p:grp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C1F70D81-900F-4B3B-B45A-DFBBFA364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1">
              <a:off x="7391192" y="1789990"/>
              <a:ext cx="3681651" cy="2255270"/>
            </a:xfrm>
            <a:custGeom>
              <a:avLst/>
              <a:gdLst>
                <a:gd name="connsiteX0" fmla="*/ 5913456 w 6126400"/>
                <a:gd name="connsiteY0" fmla="*/ 186227 h 3752849"/>
                <a:gd name="connsiteX1" fmla="*/ 5913456 w 6126400"/>
                <a:gd name="connsiteY1" fmla="*/ 3566621 h 3752849"/>
                <a:gd name="connsiteX2" fmla="*/ 5906608 w 6126400"/>
                <a:gd name="connsiteY2" fmla="*/ 3566621 h 3752849"/>
                <a:gd name="connsiteX3" fmla="*/ 219792 w 6126400"/>
                <a:gd name="connsiteY3" fmla="*/ 3566621 h 3752849"/>
                <a:gd name="connsiteX4" fmla="*/ 212944 w 6126400"/>
                <a:gd name="connsiteY4" fmla="*/ 3566621 h 3752849"/>
                <a:gd name="connsiteX5" fmla="*/ 212944 w 6126400"/>
                <a:gd name="connsiteY5" fmla="*/ 186227 h 3752849"/>
                <a:gd name="connsiteX6" fmla="*/ 219792 w 6126400"/>
                <a:gd name="connsiteY6" fmla="*/ 186227 h 3752849"/>
                <a:gd name="connsiteX7" fmla="*/ 5906608 w 6126400"/>
                <a:gd name="connsiteY7" fmla="*/ 186227 h 3752849"/>
                <a:gd name="connsiteX8" fmla="*/ 5962813 w 6126400"/>
                <a:gd name="connsiteY8" fmla="*/ 0 h 3752849"/>
                <a:gd name="connsiteX9" fmla="*/ 5906608 w 6126400"/>
                <a:gd name="connsiteY9" fmla="*/ 0 h 3752849"/>
                <a:gd name="connsiteX10" fmla="*/ 219792 w 6126400"/>
                <a:gd name="connsiteY10" fmla="*/ 0 h 3752849"/>
                <a:gd name="connsiteX11" fmla="*/ 163587 w 6126400"/>
                <a:gd name="connsiteY11" fmla="*/ 0 h 3752849"/>
                <a:gd name="connsiteX12" fmla="*/ 0 w 6126400"/>
                <a:gd name="connsiteY12" fmla="*/ 163587 h 3752849"/>
                <a:gd name="connsiteX13" fmla="*/ 0 w 6126400"/>
                <a:gd name="connsiteY13" fmla="*/ 3589262 h 3752849"/>
                <a:gd name="connsiteX14" fmla="*/ 163587 w 6126400"/>
                <a:gd name="connsiteY14" fmla="*/ 3752849 h 3752849"/>
                <a:gd name="connsiteX15" fmla="*/ 219792 w 6126400"/>
                <a:gd name="connsiteY15" fmla="*/ 3752849 h 3752849"/>
                <a:gd name="connsiteX16" fmla="*/ 5906608 w 6126400"/>
                <a:gd name="connsiteY16" fmla="*/ 3752849 h 3752849"/>
                <a:gd name="connsiteX17" fmla="*/ 5962813 w 6126400"/>
                <a:gd name="connsiteY17" fmla="*/ 3752849 h 3752849"/>
                <a:gd name="connsiteX18" fmla="*/ 6126400 w 6126400"/>
                <a:gd name="connsiteY18" fmla="*/ 3589262 h 3752849"/>
                <a:gd name="connsiteX19" fmla="*/ 6126400 w 6126400"/>
                <a:gd name="connsiteY19" fmla="*/ 163587 h 3752849"/>
                <a:gd name="connsiteX20" fmla="*/ 5962813 w 6126400"/>
                <a:gd name="connsiteY20" fmla="*/ 0 h 3752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126400" h="3752849">
                  <a:moveTo>
                    <a:pt x="5913456" y="186227"/>
                  </a:moveTo>
                  <a:lnTo>
                    <a:pt x="5913456" y="3566621"/>
                  </a:lnTo>
                  <a:lnTo>
                    <a:pt x="5906608" y="3566621"/>
                  </a:lnTo>
                  <a:lnTo>
                    <a:pt x="219792" y="3566621"/>
                  </a:lnTo>
                  <a:lnTo>
                    <a:pt x="212944" y="3566621"/>
                  </a:lnTo>
                  <a:lnTo>
                    <a:pt x="212944" y="186227"/>
                  </a:lnTo>
                  <a:lnTo>
                    <a:pt x="219792" y="186227"/>
                  </a:lnTo>
                  <a:lnTo>
                    <a:pt x="5906608" y="186227"/>
                  </a:lnTo>
                  <a:close/>
                  <a:moveTo>
                    <a:pt x="5962813" y="0"/>
                  </a:moveTo>
                  <a:lnTo>
                    <a:pt x="5906608" y="0"/>
                  </a:lnTo>
                  <a:lnTo>
                    <a:pt x="219792" y="0"/>
                  </a:lnTo>
                  <a:lnTo>
                    <a:pt x="163587" y="0"/>
                  </a:lnTo>
                  <a:cubicBezTo>
                    <a:pt x="73240" y="0"/>
                    <a:pt x="0" y="73240"/>
                    <a:pt x="0" y="163587"/>
                  </a:cubicBezTo>
                  <a:lnTo>
                    <a:pt x="0" y="3589262"/>
                  </a:lnTo>
                  <a:cubicBezTo>
                    <a:pt x="0" y="3679609"/>
                    <a:pt x="73240" y="3752849"/>
                    <a:pt x="163587" y="3752849"/>
                  </a:cubicBezTo>
                  <a:lnTo>
                    <a:pt x="219792" y="3752849"/>
                  </a:lnTo>
                  <a:lnTo>
                    <a:pt x="5906608" y="3752849"/>
                  </a:lnTo>
                  <a:lnTo>
                    <a:pt x="5962813" y="3752849"/>
                  </a:lnTo>
                  <a:cubicBezTo>
                    <a:pt x="6053160" y="3752849"/>
                    <a:pt x="6126400" y="3679609"/>
                    <a:pt x="6126400" y="3589262"/>
                  </a:cubicBezTo>
                  <a:lnTo>
                    <a:pt x="6126400" y="163587"/>
                  </a:lnTo>
                  <a:cubicBezTo>
                    <a:pt x="6126400" y="73240"/>
                    <a:pt x="6053160" y="0"/>
                    <a:pt x="5962813" y="0"/>
                  </a:cubicBezTo>
                  <a:close/>
                </a:path>
              </a:pathLst>
            </a:custGeom>
            <a:solidFill>
              <a:schemeClr val="tx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38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75" name="Group 74" descr="A screenshot of a device order webpage">
            <a:extLst>
              <a:ext uri="{FF2B5EF4-FFF2-40B4-BE49-F238E27FC236}">
                <a16:creationId xmlns:a16="http://schemas.microsoft.com/office/drawing/2014/main" id="{17F298AB-37FD-4454-8314-68B6FBC19C76}"/>
              </a:ext>
            </a:extLst>
          </p:cNvPr>
          <p:cNvGrpSpPr/>
          <p:nvPr/>
        </p:nvGrpSpPr>
        <p:grpSpPr>
          <a:xfrm>
            <a:off x="7796350" y="3144647"/>
            <a:ext cx="3681651" cy="2255270"/>
            <a:chOff x="4952223" y="3743325"/>
            <a:chExt cx="3681651" cy="2255270"/>
          </a:xfrm>
        </p:grpSpPr>
        <p:pic>
          <p:nvPicPr>
            <p:cNvPr id="76" name="Picture 75">
              <a:extLst>
                <a:ext uri="{FF2B5EF4-FFF2-40B4-BE49-F238E27FC236}">
                  <a16:creationId xmlns:a16="http://schemas.microsoft.com/office/drawing/2014/main" id="{FFE7A45A-833A-4B85-8D7F-E5070932F08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057775" y="3843949"/>
              <a:ext cx="3467100" cy="2064609"/>
            </a:xfrm>
            <a:prstGeom prst="rect">
              <a:avLst/>
            </a:prstGeom>
          </p:spPr>
        </p:pic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DA3C7343-5FF2-4D1C-B2CF-5760B79535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1">
              <a:off x="4952223" y="3743325"/>
              <a:ext cx="3681651" cy="2255270"/>
            </a:xfrm>
            <a:custGeom>
              <a:avLst/>
              <a:gdLst>
                <a:gd name="connsiteX0" fmla="*/ 5913456 w 6126400"/>
                <a:gd name="connsiteY0" fmla="*/ 186227 h 3752849"/>
                <a:gd name="connsiteX1" fmla="*/ 5913456 w 6126400"/>
                <a:gd name="connsiteY1" fmla="*/ 3566621 h 3752849"/>
                <a:gd name="connsiteX2" fmla="*/ 5906608 w 6126400"/>
                <a:gd name="connsiteY2" fmla="*/ 3566621 h 3752849"/>
                <a:gd name="connsiteX3" fmla="*/ 219792 w 6126400"/>
                <a:gd name="connsiteY3" fmla="*/ 3566621 h 3752849"/>
                <a:gd name="connsiteX4" fmla="*/ 212944 w 6126400"/>
                <a:gd name="connsiteY4" fmla="*/ 3566621 h 3752849"/>
                <a:gd name="connsiteX5" fmla="*/ 212944 w 6126400"/>
                <a:gd name="connsiteY5" fmla="*/ 186227 h 3752849"/>
                <a:gd name="connsiteX6" fmla="*/ 219792 w 6126400"/>
                <a:gd name="connsiteY6" fmla="*/ 186227 h 3752849"/>
                <a:gd name="connsiteX7" fmla="*/ 5906608 w 6126400"/>
                <a:gd name="connsiteY7" fmla="*/ 186227 h 3752849"/>
                <a:gd name="connsiteX8" fmla="*/ 5962813 w 6126400"/>
                <a:gd name="connsiteY8" fmla="*/ 0 h 3752849"/>
                <a:gd name="connsiteX9" fmla="*/ 5906608 w 6126400"/>
                <a:gd name="connsiteY9" fmla="*/ 0 h 3752849"/>
                <a:gd name="connsiteX10" fmla="*/ 219792 w 6126400"/>
                <a:gd name="connsiteY10" fmla="*/ 0 h 3752849"/>
                <a:gd name="connsiteX11" fmla="*/ 163587 w 6126400"/>
                <a:gd name="connsiteY11" fmla="*/ 0 h 3752849"/>
                <a:gd name="connsiteX12" fmla="*/ 0 w 6126400"/>
                <a:gd name="connsiteY12" fmla="*/ 163587 h 3752849"/>
                <a:gd name="connsiteX13" fmla="*/ 0 w 6126400"/>
                <a:gd name="connsiteY13" fmla="*/ 3589262 h 3752849"/>
                <a:gd name="connsiteX14" fmla="*/ 163587 w 6126400"/>
                <a:gd name="connsiteY14" fmla="*/ 3752849 h 3752849"/>
                <a:gd name="connsiteX15" fmla="*/ 219792 w 6126400"/>
                <a:gd name="connsiteY15" fmla="*/ 3752849 h 3752849"/>
                <a:gd name="connsiteX16" fmla="*/ 5906608 w 6126400"/>
                <a:gd name="connsiteY16" fmla="*/ 3752849 h 3752849"/>
                <a:gd name="connsiteX17" fmla="*/ 5962813 w 6126400"/>
                <a:gd name="connsiteY17" fmla="*/ 3752849 h 3752849"/>
                <a:gd name="connsiteX18" fmla="*/ 6126400 w 6126400"/>
                <a:gd name="connsiteY18" fmla="*/ 3589262 h 3752849"/>
                <a:gd name="connsiteX19" fmla="*/ 6126400 w 6126400"/>
                <a:gd name="connsiteY19" fmla="*/ 163587 h 3752849"/>
                <a:gd name="connsiteX20" fmla="*/ 5962813 w 6126400"/>
                <a:gd name="connsiteY20" fmla="*/ 0 h 3752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126400" h="3752849">
                  <a:moveTo>
                    <a:pt x="5913456" y="186227"/>
                  </a:moveTo>
                  <a:lnTo>
                    <a:pt x="5913456" y="3566621"/>
                  </a:lnTo>
                  <a:lnTo>
                    <a:pt x="5906608" y="3566621"/>
                  </a:lnTo>
                  <a:lnTo>
                    <a:pt x="219792" y="3566621"/>
                  </a:lnTo>
                  <a:lnTo>
                    <a:pt x="212944" y="3566621"/>
                  </a:lnTo>
                  <a:lnTo>
                    <a:pt x="212944" y="186227"/>
                  </a:lnTo>
                  <a:lnTo>
                    <a:pt x="219792" y="186227"/>
                  </a:lnTo>
                  <a:lnTo>
                    <a:pt x="5906608" y="186227"/>
                  </a:lnTo>
                  <a:close/>
                  <a:moveTo>
                    <a:pt x="5962813" y="0"/>
                  </a:moveTo>
                  <a:lnTo>
                    <a:pt x="5906608" y="0"/>
                  </a:lnTo>
                  <a:lnTo>
                    <a:pt x="219792" y="0"/>
                  </a:lnTo>
                  <a:lnTo>
                    <a:pt x="163587" y="0"/>
                  </a:lnTo>
                  <a:cubicBezTo>
                    <a:pt x="73240" y="0"/>
                    <a:pt x="0" y="73240"/>
                    <a:pt x="0" y="163587"/>
                  </a:cubicBezTo>
                  <a:lnTo>
                    <a:pt x="0" y="3589262"/>
                  </a:lnTo>
                  <a:cubicBezTo>
                    <a:pt x="0" y="3679609"/>
                    <a:pt x="73240" y="3752849"/>
                    <a:pt x="163587" y="3752849"/>
                  </a:cubicBezTo>
                  <a:lnTo>
                    <a:pt x="219792" y="3752849"/>
                  </a:lnTo>
                  <a:lnTo>
                    <a:pt x="5906608" y="3752849"/>
                  </a:lnTo>
                  <a:lnTo>
                    <a:pt x="5962813" y="3752849"/>
                  </a:lnTo>
                  <a:cubicBezTo>
                    <a:pt x="6053160" y="3752849"/>
                    <a:pt x="6126400" y="3679609"/>
                    <a:pt x="6126400" y="3589262"/>
                  </a:cubicBezTo>
                  <a:lnTo>
                    <a:pt x="6126400" y="163587"/>
                  </a:lnTo>
                  <a:cubicBezTo>
                    <a:pt x="6126400" y="73240"/>
                    <a:pt x="6053160" y="0"/>
                    <a:pt x="5962813" y="0"/>
                  </a:cubicBezTo>
                  <a:close/>
                </a:path>
              </a:pathLst>
            </a:custGeom>
            <a:solidFill>
              <a:schemeClr val="tx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38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48" name="Group 47" descr="A screenshot of a device approval request webpage">
            <a:extLst>
              <a:ext uri="{FF2B5EF4-FFF2-40B4-BE49-F238E27FC236}">
                <a16:creationId xmlns:a16="http://schemas.microsoft.com/office/drawing/2014/main" id="{0B2550E5-12F5-4429-A66B-2D56E1A418B9}"/>
              </a:ext>
            </a:extLst>
          </p:cNvPr>
          <p:cNvGrpSpPr/>
          <p:nvPr/>
        </p:nvGrpSpPr>
        <p:grpSpPr>
          <a:xfrm>
            <a:off x="8205549" y="4035376"/>
            <a:ext cx="3681651" cy="2255270"/>
            <a:chOff x="8125681" y="3151008"/>
            <a:chExt cx="3681651" cy="2255270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2070C5DB-5C1D-4FCD-BB55-00AC29B95B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8218351" y="3232804"/>
              <a:ext cx="3511699" cy="2091680"/>
            </a:xfrm>
            <a:prstGeom prst="rect">
              <a:avLst/>
            </a:prstGeom>
            <a:solidFill>
              <a:srgbClr val="F8F7F6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IN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54" name="Picture 53" descr="A screenshot of a device approval request webpage">
              <a:extLst>
                <a:ext uri="{FF2B5EF4-FFF2-40B4-BE49-F238E27FC236}">
                  <a16:creationId xmlns:a16="http://schemas.microsoft.com/office/drawing/2014/main" id="{110946EC-E1F3-4634-9942-6D4FF9C868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r="1774"/>
            <a:stretch/>
          </p:blipFill>
          <p:spPr>
            <a:xfrm>
              <a:off x="8218351" y="3232804"/>
              <a:ext cx="3455489" cy="1940154"/>
            </a:xfrm>
            <a:prstGeom prst="rect">
              <a:avLst/>
            </a:prstGeom>
            <a:ln>
              <a:noFill/>
            </a:ln>
            <a:effectLst/>
          </p:spPr>
        </p:pic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C153151E-FE3F-4E5F-BE5E-9EBF00B25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1">
              <a:off x="8125681" y="3151008"/>
              <a:ext cx="3681651" cy="2255270"/>
            </a:xfrm>
            <a:custGeom>
              <a:avLst/>
              <a:gdLst>
                <a:gd name="connsiteX0" fmla="*/ 5913456 w 6126400"/>
                <a:gd name="connsiteY0" fmla="*/ 186227 h 3752849"/>
                <a:gd name="connsiteX1" fmla="*/ 5913456 w 6126400"/>
                <a:gd name="connsiteY1" fmla="*/ 3566621 h 3752849"/>
                <a:gd name="connsiteX2" fmla="*/ 5906608 w 6126400"/>
                <a:gd name="connsiteY2" fmla="*/ 3566621 h 3752849"/>
                <a:gd name="connsiteX3" fmla="*/ 219792 w 6126400"/>
                <a:gd name="connsiteY3" fmla="*/ 3566621 h 3752849"/>
                <a:gd name="connsiteX4" fmla="*/ 212944 w 6126400"/>
                <a:gd name="connsiteY4" fmla="*/ 3566621 h 3752849"/>
                <a:gd name="connsiteX5" fmla="*/ 212944 w 6126400"/>
                <a:gd name="connsiteY5" fmla="*/ 186227 h 3752849"/>
                <a:gd name="connsiteX6" fmla="*/ 219792 w 6126400"/>
                <a:gd name="connsiteY6" fmla="*/ 186227 h 3752849"/>
                <a:gd name="connsiteX7" fmla="*/ 5906608 w 6126400"/>
                <a:gd name="connsiteY7" fmla="*/ 186227 h 3752849"/>
                <a:gd name="connsiteX8" fmla="*/ 5962813 w 6126400"/>
                <a:gd name="connsiteY8" fmla="*/ 0 h 3752849"/>
                <a:gd name="connsiteX9" fmla="*/ 5906608 w 6126400"/>
                <a:gd name="connsiteY9" fmla="*/ 0 h 3752849"/>
                <a:gd name="connsiteX10" fmla="*/ 219792 w 6126400"/>
                <a:gd name="connsiteY10" fmla="*/ 0 h 3752849"/>
                <a:gd name="connsiteX11" fmla="*/ 163587 w 6126400"/>
                <a:gd name="connsiteY11" fmla="*/ 0 h 3752849"/>
                <a:gd name="connsiteX12" fmla="*/ 0 w 6126400"/>
                <a:gd name="connsiteY12" fmla="*/ 163587 h 3752849"/>
                <a:gd name="connsiteX13" fmla="*/ 0 w 6126400"/>
                <a:gd name="connsiteY13" fmla="*/ 3589262 h 3752849"/>
                <a:gd name="connsiteX14" fmla="*/ 163587 w 6126400"/>
                <a:gd name="connsiteY14" fmla="*/ 3752849 h 3752849"/>
                <a:gd name="connsiteX15" fmla="*/ 219792 w 6126400"/>
                <a:gd name="connsiteY15" fmla="*/ 3752849 h 3752849"/>
                <a:gd name="connsiteX16" fmla="*/ 5906608 w 6126400"/>
                <a:gd name="connsiteY16" fmla="*/ 3752849 h 3752849"/>
                <a:gd name="connsiteX17" fmla="*/ 5962813 w 6126400"/>
                <a:gd name="connsiteY17" fmla="*/ 3752849 h 3752849"/>
                <a:gd name="connsiteX18" fmla="*/ 6126400 w 6126400"/>
                <a:gd name="connsiteY18" fmla="*/ 3589262 h 3752849"/>
                <a:gd name="connsiteX19" fmla="*/ 6126400 w 6126400"/>
                <a:gd name="connsiteY19" fmla="*/ 163587 h 3752849"/>
                <a:gd name="connsiteX20" fmla="*/ 5962813 w 6126400"/>
                <a:gd name="connsiteY20" fmla="*/ 0 h 3752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126400" h="3752849">
                  <a:moveTo>
                    <a:pt x="5913456" y="186227"/>
                  </a:moveTo>
                  <a:lnTo>
                    <a:pt x="5913456" y="3566621"/>
                  </a:lnTo>
                  <a:lnTo>
                    <a:pt x="5906608" y="3566621"/>
                  </a:lnTo>
                  <a:lnTo>
                    <a:pt x="219792" y="3566621"/>
                  </a:lnTo>
                  <a:lnTo>
                    <a:pt x="212944" y="3566621"/>
                  </a:lnTo>
                  <a:lnTo>
                    <a:pt x="212944" y="186227"/>
                  </a:lnTo>
                  <a:lnTo>
                    <a:pt x="219792" y="186227"/>
                  </a:lnTo>
                  <a:lnTo>
                    <a:pt x="5906608" y="186227"/>
                  </a:lnTo>
                  <a:close/>
                  <a:moveTo>
                    <a:pt x="5962813" y="0"/>
                  </a:moveTo>
                  <a:lnTo>
                    <a:pt x="5906608" y="0"/>
                  </a:lnTo>
                  <a:lnTo>
                    <a:pt x="219792" y="0"/>
                  </a:lnTo>
                  <a:lnTo>
                    <a:pt x="163587" y="0"/>
                  </a:lnTo>
                  <a:cubicBezTo>
                    <a:pt x="73240" y="0"/>
                    <a:pt x="0" y="73240"/>
                    <a:pt x="0" y="163587"/>
                  </a:cubicBezTo>
                  <a:lnTo>
                    <a:pt x="0" y="3589262"/>
                  </a:lnTo>
                  <a:cubicBezTo>
                    <a:pt x="0" y="3679609"/>
                    <a:pt x="73240" y="3752849"/>
                    <a:pt x="163587" y="3752849"/>
                  </a:cubicBezTo>
                  <a:lnTo>
                    <a:pt x="219792" y="3752849"/>
                  </a:lnTo>
                  <a:lnTo>
                    <a:pt x="5906608" y="3752849"/>
                  </a:lnTo>
                  <a:lnTo>
                    <a:pt x="5962813" y="3752849"/>
                  </a:lnTo>
                  <a:cubicBezTo>
                    <a:pt x="6053160" y="3752849"/>
                    <a:pt x="6126400" y="3679609"/>
                    <a:pt x="6126400" y="3589262"/>
                  </a:cubicBezTo>
                  <a:lnTo>
                    <a:pt x="6126400" y="163587"/>
                  </a:lnTo>
                  <a:cubicBezTo>
                    <a:pt x="6126400" y="73240"/>
                    <a:pt x="6053160" y="0"/>
                    <a:pt x="5962813" y="0"/>
                  </a:cubicBezTo>
                  <a:close/>
                </a:path>
              </a:pathLst>
            </a:custGeom>
            <a:solidFill>
              <a:schemeClr val="tx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38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89168DE0-FB1E-423A-9A77-6360137A0C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5400000" flipH="1">
            <a:off x="-29125" y="5924478"/>
            <a:ext cx="962646" cy="904397"/>
          </a:xfrm>
          <a:custGeom>
            <a:avLst/>
            <a:gdLst>
              <a:gd name="connsiteX0" fmla="*/ 1887654 w 1887654"/>
              <a:gd name="connsiteY0" fmla="*/ 904397 h 904397"/>
              <a:gd name="connsiteX1" fmla="*/ 925008 w 1887654"/>
              <a:gd name="connsiteY1" fmla="*/ 0 h 904397"/>
              <a:gd name="connsiteX2" fmla="*/ 925008 w 1887654"/>
              <a:gd name="connsiteY2" fmla="*/ 904395 h 904397"/>
              <a:gd name="connsiteX3" fmla="*/ 2 w 1887654"/>
              <a:gd name="connsiteY3" fmla="*/ 904395 h 904397"/>
              <a:gd name="connsiteX4" fmla="*/ 0 w 1887654"/>
              <a:gd name="connsiteY4" fmla="*/ 904397 h 904397"/>
              <a:gd name="connsiteX0" fmla="*/ 1887652 w 1887652"/>
              <a:gd name="connsiteY0" fmla="*/ 904397 h 904397"/>
              <a:gd name="connsiteX1" fmla="*/ 925006 w 1887652"/>
              <a:gd name="connsiteY1" fmla="*/ 0 h 904397"/>
              <a:gd name="connsiteX2" fmla="*/ 925006 w 1887652"/>
              <a:gd name="connsiteY2" fmla="*/ 904395 h 904397"/>
              <a:gd name="connsiteX3" fmla="*/ 0 w 1887652"/>
              <a:gd name="connsiteY3" fmla="*/ 904395 h 904397"/>
              <a:gd name="connsiteX4" fmla="*/ 1887652 w 1887652"/>
              <a:gd name="connsiteY4" fmla="*/ 904397 h 904397"/>
              <a:gd name="connsiteX0" fmla="*/ 962646 w 962646"/>
              <a:gd name="connsiteY0" fmla="*/ 904397 h 904397"/>
              <a:gd name="connsiteX1" fmla="*/ 0 w 962646"/>
              <a:gd name="connsiteY1" fmla="*/ 0 h 904397"/>
              <a:gd name="connsiteX2" fmla="*/ 0 w 962646"/>
              <a:gd name="connsiteY2" fmla="*/ 904395 h 904397"/>
              <a:gd name="connsiteX3" fmla="*/ 962646 w 962646"/>
              <a:gd name="connsiteY3" fmla="*/ 904397 h 904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62646" h="904397">
                <a:moveTo>
                  <a:pt x="962646" y="904397"/>
                </a:moveTo>
                <a:lnTo>
                  <a:pt x="0" y="0"/>
                </a:lnTo>
                <a:lnTo>
                  <a:pt x="0" y="904395"/>
                </a:lnTo>
                <a:lnTo>
                  <a:pt x="962646" y="904397"/>
                </a:lnTo>
                <a:close/>
              </a:path>
            </a:pathLst>
          </a:custGeom>
          <a:noFill/>
          <a:ln w="6350">
            <a:solidFill>
              <a:schemeClr val="bg1">
                <a:lumMod val="8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IN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437362A-578B-41D0-ACB5-3694773AE7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-198259"/>
            <a:ext cx="1190170" cy="2892164"/>
            <a:chOff x="-1" y="-198259"/>
            <a:chExt cx="1190170" cy="2892164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5736244-4EDA-4535-8B55-FDD89A469D48}"/>
                </a:ext>
              </a:extLst>
            </p:cNvPr>
            <p:cNvSpPr/>
            <p:nvPr/>
          </p:nvSpPr>
          <p:spPr bwMode="auto">
            <a:xfrm rot="5400000" flipH="1">
              <a:off x="-462707" y="264447"/>
              <a:ext cx="1794829" cy="869417"/>
            </a:xfrm>
            <a:custGeom>
              <a:avLst/>
              <a:gdLst>
                <a:gd name="connsiteX0" fmla="*/ 3514959 w 3514959"/>
                <a:gd name="connsiteY0" fmla="*/ 1702650 h 1702650"/>
                <a:gd name="connsiteX1" fmla="*/ 1702649 w 3514959"/>
                <a:gd name="connsiteY1" fmla="*/ 0 h 1702650"/>
                <a:gd name="connsiteX2" fmla="*/ 0 w 3514959"/>
                <a:gd name="connsiteY2" fmla="*/ 1702650 h 1702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514959" h="1702650">
                  <a:moveTo>
                    <a:pt x="3514959" y="1702650"/>
                  </a:moveTo>
                  <a:lnTo>
                    <a:pt x="1702649" y="0"/>
                  </a:lnTo>
                  <a:lnTo>
                    <a:pt x="0" y="1702650"/>
                  </a:lnTo>
                  <a:close/>
                </a:path>
              </a:pathLst>
            </a:custGeom>
            <a:solidFill>
              <a:srgbClr val="EAEAEA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IN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625CAA2-0410-41F4-9A44-3EFD6170C406}"/>
                </a:ext>
              </a:extLst>
            </p:cNvPr>
            <p:cNvSpPr/>
            <p:nvPr/>
          </p:nvSpPr>
          <p:spPr bwMode="auto">
            <a:xfrm rot="5400000" flipH="1">
              <a:off x="-633413" y="870322"/>
              <a:ext cx="2456996" cy="1190169"/>
            </a:xfrm>
            <a:custGeom>
              <a:avLst/>
              <a:gdLst>
                <a:gd name="connsiteX0" fmla="*/ 1609389 w 1609389"/>
                <a:gd name="connsiteY0" fmla="*/ 779588 h 779588"/>
                <a:gd name="connsiteX1" fmla="*/ 779589 w 1609389"/>
                <a:gd name="connsiteY1" fmla="*/ 0 h 779588"/>
                <a:gd name="connsiteX2" fmla="*/ 0 w 1609389"/>
                <a:gd name="connsiteY2" fmla="*/ 779588 h 779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09389" h="779588">
                  <a:moveTo>
                    <a:pt x="1609389" y="779588"/>
                  </a:moveTo>
                  <a:lnTo>
                    <a:pt x="779589" y="0"/>
                  </a:lnTo>
                  <a:lnTo>
                    <a:pt x="0" y="779588"/>
                  </a:lnTo>
                  <a:close/>
                </a:path>
              </a:pathLst>
            </a:custGeom>
            <a:solidFill>
              <a:srgbClr val="742774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IN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6745247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0" grpId="0"/>
      <p:bldP spid="21" grpId="0"/>
      <p:bldP spid="2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>
            <a:extLst>
              <a:ext uri="{FF2B5EF4-FFF2-40B4-BE49-F238E27FC236}">
                <a16:creationId xmlns:a16="http://schemas.microsoft.com/office/drawing/2014/main" id="{A6A22842-E1C9-4AAB-9DF2-C2C3B610E8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571501"/>
            <a:ext cx="12192000" cy="1676400"/>
          </a:xfrm>
          <a:prstGeom prst="rect">
            <a:avLst/>
          </a:prstGeom>
          <a:noFill/>
          <a:ln w="6350">
            <a:solidFill>
              <a:schemeClr val="bg1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IN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3" name="Freeform: Shape 102">
            <a:extLst>
              <a:ext uri="{FF2B5EF4-FFF2-40B4-BE49-F238E27FC236}">
                <a16:creationId xmlns:a16="http://schemas.microsoft.com/office/drawing/2014/main" id="{A774E94F-53B7-43FD-BC36-F7E8338DB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flipH="1">
            <a:off x="7405745" y="2019653"/>
            <a:ext cx="4786255" cy="7017274"/>
          </a:xfrm>
          <a:custGeom>
            <a:avLst/>
            <a:gdLst>
              <a:gd name="connsiteX0" fmla="*/ 0 w 4786255"/>
              <a:gd name="connsiteY0" fmla="*/ 0 h 7017274"/>
              <a:gd name="connsiteX1" fmla="*/ 0 w 4786255"/>
              <a:gd name="connsiteY1" fmla="*/ 7017274 h 7017274"/>
              <a:gd name="connsiteX2" fmla="*/ 1 w 4786255"/>
              <a:gd name="connsiteY2" fmla="*/ 7017274 h 7017274"/>
              <a:gd name="connsiteX3" fmla="*/ 1 w 4786255"/>
              <a:gd name="connsiteY3" fmla="*/ 4838345 h 7017274"/>
              <a:gd name="connsiteX4" fmla="*/ 4734167 w 4786255"/>
              <a:gd name="connsiteY4" fmla="*/ 4838345 h 7017274"/>
              <a:gd name="connsiteX5" fmla="*/ 4786255 w 4786255"/>
              <a:gd name="connsiteY5" fmla="*/ 4786257 h 7017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86255" h="7017274">
                <a:moveTo>
                  <a:pt x="0" y="0"/>
                </a:moveTo>
                <a:lnTo>
                  <a:pt x="0" y="7017274"/>
                </a:lnTo>
                <a:lnTo>
                  <a:pt x="1" y="7017274"/>
                </a:lnTo>
                <a:lnTo>
                  <a:pt x="1" y="4838345"/>
                </a:lnTo>
                <a:lnTo>
                  <a:pt x="4734167" y="4838345"/>
                </a:lnTo>
                <a:lnTo>
                  <a:pt x="4786255" y="4786257"/>
                </a:lnTo>
                <a:close/>
              </a:path>
            </a:pathLst>
          </a:custGeom>
          <a:solidFill>
            <a:schemeClr val="bg1">
              <a:lumMod val="95000"/>
              <a:alpha val="4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IN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sp>
        <p:nvSpPr>
          <p:cNvPr id="99" name="Freeform: Shape 98">
            <a:extLst>
              <a:ext uri="{FF2B5EF4-FFF2-40B4-BE49-F238E27FC236}">
                <a16:creationId xmlns:a16="http://schemas.microsoft.com/office/drawing/2014/main" id="{748461BB-4C2F-4F73-976F-2BD8318ECD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76200"/>
            <a:ext cx="4950176" cy="990600"/>
          </a:xfrm>
          <a:custGeom>
            <a:avLst/>
            <a:gdLst>
              <a:gd name="connsiteX0" fmla="*/ 0 w 4950176"/>
              <a:gd name="connsiteY0" fmla="*/ 0 h 990600"/>
              <a:gd name="connsiteX1" fmla="*/ 3959576 w 4950176"/>
              <a:gd name="connsiteY1" fmla="*/ 0 h 990600"/>
              <a:gd name="connsiteX2" fmla="*/ 4950176 w 4950176"/>
              <a:gd name="connsiteY2" fmla="*/ 990600 h 990600"/>
              <a:gd name="connsiteX3" fmla="*/ 0 w 4950176"/>
              <a:gd name="connsiteY3" fmla="*/ 990600 h 990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50176" h="990600">
                <a:moveTo>
                  <a:pt x="0" y="0"/>
                </a:moveTo>
                <a:lnTo>
                  <a:pt x="3959576" y="0"/>
                </a:lnTo>
                <a:lnTo>
                  <a:pt x="4950176" y="990600"/>
                </a:lnTo>
                <a:lnTo>
                  <a:pt x="0" y="990600"/>
                </a:lnTo>
                <a:close/>
              </a:path>
            </a:pathLst>
          </a:custGeom>
          <a:solidFill>
            <a:srgbClr val="74277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IN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A0B6C16-36E6-4683-9B93-C5A13B33A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150" y="369932"/>
            <a:ext cx="2546350" cy="403137"/>
          </a:xfrm>
        </p:spPr>
        <p:txBody>
          <a:bodyPr/>
          <a:lstStyle/>
          <a:p>
            <a:r>
              <a:rPr lang="en-IN" dirty="0">
                <a:solidFill>
                  <a:schemeClr val="bg1"/>
                </a:solidFill>
              </a:rPr>
              <a:t>Lab content</a:t>
            </a:r>
          </a:p>
        </p:txBody>
      </p:sp>
      <p:sp>
        <p:nvSpPr>
          <p:cNvPr id="65" name="Text Placeholder 3">
            <a:extLst>
              <a:ext uri="{FF2B5EF4-FFF2-40B4-BE49-F238E27FC236}">
                <a16:creationId xmlns:a16="http://schemas.microsoft.com/office/drawing/2014/main" id="{17E16831-96CA-473D-B806-8785452D5021}"/>
              </a:ext>
            </a:extLst>
          </p:cNvPr>
          <p:cNvSpPr txBox="1">
            <a:spLocks/>
          </p:cNvSpPr>
          <p:nvPr/>
        </p:nvSpPr>
        <p:spPr>
          <a:xfrm>
            <a:off x="3545780" y="1228922"/>
            <a:ext cx="5100441" cy="30777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</a:rPr>
              <a:t>Package: </a:t>
            </a: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srgbClr val="742774"/>
                </a:solidFill>
                <a:effectLst/>
                <a:uLnTx/>
                <a:uFillTx/>
                <a:latin typeface="+mj-lt"/>
                <a:ea typeface="+mn-ea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http://aka.ms/appinaday 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solidFill>
                <a:srgbClr val="742774"/>
              </a:solidFill>
              <a:effectLst/>
              <a:uLnTx/>
              <a:uFillTx/>
              <a:latin typeface="+mj-lt"/>
              <a:ea typeface="+mn-ea"/>
            </a:endParaRPr>
          </a:p>
        </p:txBody>
      </p:sp>
      <p:sp>
        <p:nvSpPr>
          <p:cNvPr id="67" name="Text Placeholder 3">
            <a:extLst>
              <a:ext uri="{FF2B5EF4-FFF2-40B4-BE49-F238E27FC236}">
                <a16:creationId xmlns:a16="http://schemas.microsoft.com/office/drawing/2014/main" id="{1CD0474C-5309-4725-8BD4-0A570494C405}"/>
              </a:ext>
            </a:extLst>
          </p:cNvPr>
          <p:cNvSpPr txBox="1">
            <a:spLocks/>
          </p:cNvSpPr>
          <p:nvPr/>
        </p:nvSpPr>
        <p:spPr>
          <a:xfrm>
            <a:off x="1352065" y="1756195"/>
            <a:ext cx="3960342" cy="24622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7475" marR="0" lvl="1" indent="0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</a:rPr>
              <a:t>Unzip the package on your local machine</a:t>
            </a:r>
          </a:p>
        </p:txBody>
      </p: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3A5E1EF6-2CBA-463A-A572-9B4C139C09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498324" y="1765300"/>
            <a:ext cx="0" cy="237116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 Placeholder 3">
            <a:extLst>
              <a:ext uri="{FF2B5EF4-FFF2-40B4-BE49-F238E27FC236}">
                <a16:creationId xmlns:a16="http://schemas.microsoft.com/office/drawing/2014/main" id="{70240A66-36DC-4F31-8194-77B2CC0E7491}"/>
              </a:ext>
            </a:extLst>
          </p:cNvPr>
          <p:cNvSpPr txBox="1">
            <a:spLocks/>
          </p:cNvSpPr>
          <p:nvPr/>
        </p:nvSpPr>
        <p:spPr>
          <a:xfrm>
            <a:off x="5684242" y="1756195"/>
            <a:ext cx="5155693" cy="24622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7475" marR="0" lvl="1" indent="0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</a:rPr>
              <a:t>Follow instructions: </a:t>
            </a:r>
            <a:r>
              <a:rPr kumimoji="0" lang="en-US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</a:rPr>
              <a:t>“00-AppinaDay Lab Overview.pdf”</a:t>
            </a:r>
          </a:p>
        </p:txBody>
      </p:sp>
      <p:pic>
        <p:nvPicPr>
          <p:cNvPr id="7" name="Picture 6" descr="An icon of a document">
            <a:extLst>
              <a:ext uri="{FF2B5EF4-FFF2-40B4-BE49-F238E27FC236}">
                <a16:creationId xmlns:a16="http://schemas.microsoft.com/office/drawing/2014/main" id="{287532C6-15AE-45BE-9507-D84B9279B1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073" y="2414977"/>
            <a:ext cx="635508" cy="635508"/>
          </a:xfrm>
          <a:prstGeom prst="rect">
            <a:avLst/>
          </a:prstGeom>
        </p:spPr>
      </p:pic>
      <p:sp>
        <p:nvSpPr>
          <p:cNvPr id="80" name="Text Placeholder 3">
            <a:extLst>
              <a:ext uri="{FF2B5EF4-FFF2-40B4-BE49-F238E27FC236}">
                <a16:creationId xmlns:a16="http://schemas.microsoft.com/office/drawing/2014/main" id="{4392D9F3-23A0-42B5-8B50-71C60DF836A7}"/>
              </a:ext>
            </a:extLst>
          </p:cNvPr>
          <p:cNvSpPr txBox="1">
            <a:spLocks/>
          </p:cNvSpPr>
          <p:nvPr/>
        </p:nvSpPr>
        <p:spPr>
          <a:xfrm>
            <a:off x="1109330" y="2590283"/>
            <a:ext cx="4812499" cy="156966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</a:rPr>
              <a:t>Contains 4 modules with a lab doc for each:</a:t>
            </a:r>
          </a:p>
          <a:p>
            <a:pPr marL="344488" marR="0" lvl="1" indent="-227013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</a:rPr>
              <a:t>01-Power Apps Canvas App </a:t>
            </a:r>
          </a:p>
          <a:p>
            <a:pPr marL="344488" marR="0" lvl="1" indent="-227013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</a:rPr>
              <a:t>02-Microsoft Dataverse </a:t>
            </a:r>
          </a:p>
          <a:p>
            <a:pPr marL="344488" marR="0" lvl="1" indent="-227013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</a:rPr>
              <a:t>03-Power Apps Model-driven App</a:t>
            </a:r>
          </a:p>
          <a:p>
            <a:pPr marL="344488" marR="0" lvl="1" indent="-227013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</a:rPr>
              <a:t>04- Power Automate</a:t>
            </a:r>
          </a:p>
        </p:txBody>
      </p:sp>
      <p:pic>
        <p:nvPicPr>
          <p:cNvPr id="10" name="Picture 9" descr="An icon of a completed document">
            <a:extLst>
              <a:ext uri="{FF2B5EF4-FFF2-40B4-BE49-F238E27FC236}">
                <a16:creationId xmlns:a16="http://schemas.microsoft.com/office/drawing/2014/main" id="{68D367A1-6FFE-4052-95C4-853BD46979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9562" y="4554694"/>
            <a:ext cx="635508" cy="635508"/>
          </a:xfrm>
          <a:prstGeom prst="rect">
            <a:avLst/>
          </a:prstGeom>
        </p:spPr>
      </p:pic>
      <p:sp>
        <p:nvSpPr>
          <p:cNvPr id="72" name="Text Placeholder 3">
            <a:extLst>
              <a:ext uri="{FF2B5EF4-FFF2-40B4-BE49-F238E27FC236}">
                <a16:creationId xmlns:a16="http://schemas.microsoft.com/office/drawing/2014/main" id="{168BCD63-6730-4302-A827-76F573CD6807}"/>
              </a:ext>
            </a:extLst>
          </p:cNvPr>
          <p:cNvSpPr txBox="1">
            <a:spLocks/>
          </p:cNvSpPr>
          <p:nvPr/>
        </p:nvSpPr>
        <p:spPr>
          <a:xfrm>
            <a:off x="1109330" y="4747207"/>
            <a:ext cx="4812499" cy="141577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</a:rPr>
              <a:t>Completed Modules:</a:t>
            </a:r>
          </a:p>
          <a:p>
            <a:pPr marL="344488" lvl="1" indent="-227013">
              <a:spcBef>
                <a:spcPts val="0"/>
              </a:spcBef>
              <a:spcAft>
                <a:spcPts val="600"/>
              </a:spcAft>
              <a:defRPr/>
            </a:pPr>
            <a:r>
              <a:rPr lang="en-US" sz="1600" dirty="0">
                <a:solidFill>
                  <a:schemeClr val="tx1"/>
                </a:solidFill>
              </a:rPr>
              <a:t>The </a:t>
            </a:r>
            <a:r>
              <a:rPr lang="en-US" sz="1600" dirty="0">
                <a:solidFill>
                  <a:schemeClr val="tx1"/>
                </a:solidFill>
                <a:latin typeface="+mj-lt"/>
              </a:rPr>
              <a:t>\Completed </a:t>
            </a:r>
            <a:r>
              <a:rPr lang="en-US" sz="1600" dirty="0">
                <a:solidFill>
                  <a:schemeClr val="tx1"/>
                </a:solidFill>
              </a:rPr>
              <a:t>folder contains solution packages that you can import</a:t>
            </a:r>
          </a:p>
          <a:p>
            <a:pPr marL="344488" lvl="1" indent="-227013">
              <a:spcBef>
                <a:spcPts val="0"/>
              </a:spcBef>
              <a:spcAft>
                <a:spcPts val="600"/>
              </a:spcAft>
              <a:defRPr/>
            </a:pPr>
            <a:r>
              <a:rPr lang="en-US" sz="1600" dirty="0">
                <a:solidFill>
                  <a:schemeClr val="tx1"/>
                </a:solidFill>
              </a:rPr>
              <a:t>e.g. To work on Module 4 without completing previous modules -&gt; see \Completed\Module3</a:t>
            </a:r>
          </a:p>
        </p:txBody>
      </p:sp>
      <p:grpSp>
        <p:nvGrpSpPr>
          <p:cNvPr id="15" name="Group 14" descr="A laptop that shows the screenshot of a Lab documents">
            <a:extLst>
              <a:ext uri="{FF2B5EF4-FFF2-40B4-BE49-F238E27FC236}">
                <a16:creationId xmlns:a16="http://schemas.microsoft.com/office/drawing/2014/main" id="{23F5DC8C-3918-48BE-9FA8-B8B4BD29988A}"/>
              </a:ext>
            </a:extLst>
          </p:cNvPr>
          <p:cNvGrpSpPr/>
          <p:nvPr/>
        </p:nvGrpSpPr>
        <p:grpSpPr>
          <a:xfrm>
            <a:off x="8471252" y="2528108"/>
            <a:ext cx="2797302" cy="1921765"/>
            <a:chOff x="8471252" y="2528108"/>
            <a:chExt cx="2797302" cy="1921765"/>
          </a:xfrm>
        </p:grpSpPr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6A6AD13B-5117-424E-B308-1192D37D3B28}"/>
                </a:ext>
              </a:extLst>
            </p:cNvPr>
            <p:cNvSpPr txBox="1"/>
            <p:nvPr/>
          </p:nvSpPr>
          <p:spPr>
            <a:xfrm>
              <a:off x="9383596" y="2528108"/>
              <a:ext cx="972614" cy="307777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742774"/>
                  </a:solidFill>
                  <a:effectLst/>
                  <a:uLnTx/>
                  <a:uFillTx/>
                  <a:latin typeface="+mj-lt"/>
                  <a:ea typeface="+mn-ea"/>
                  <a:cs typeface="Segoe UI Semilight" panose="020B0402040204020203" pitchFamily="34" charset="0"/>
                </a:rPr>
                <a:t>Lab docs:</a:t>
              </a:r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3D6B9D25-0B22-4A0E-A0DA-D52EC18B3D6B}"/>
                </a:ext>
              </a:extLst>
            </p:cNvPr>
            <p:cNvGrpSpPr/>
            <p:nvPr/>
          </p:nvGrpSpPr>
          <p:grpSpPr>
            <a:xfrm>
              <a:off x="8471252" y="2733675"/>
              <a:ext cx="2797302" cy="1716198"/>
              <a:chOff x="8401246" y="2800453"/>
              <a:chExt cx="2937314" cy="1802098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5895A9AE-6CAF-4F39-A972-117CD8A740FD}"/>
                  </a:ext>
                </a:extLst>
              </p:cNvPr>
              <p:cNvGrpSpPr/>
              <p:nvPr/>
            </p:nvGrpSpPr>
            <p:grpSpPr>
              <a:xfrm>
                <a:off x="8763000" y="3024931"/>
                <a:ext cx="2228850" cy="1312119"/>
                <a:chOff x="8763000" y="3024931"/>
                <a:chExt cx="2228850" cy="1312119"/>
              </a:xfrm>
            </p:grpSpPr>
            <p:sp>
              <p:nvSpPr>
                <p:cNvPr id="2" name="Rectangle 1">
                  <a:extLst>
                    <a:ext uri="{FF2B5EF4-FFF2-40B4-BE49-F238E27FC236}">
                      <a16:creationId xmlns:a16="http://schemas.microsoft.com/office/drawing/2014/main" id="{BC668532-CE7D-4870-8A15-0764CBD84F6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/>
              </p:nvSpPr>
              <p:spPr bwMode="auto">
                <a:xfrm>
                  <a:off x="8763000" y="3024931"/>
                  <a:ext cx="2228850" cy="131211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IN" sz="2400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90" name="Picture 89" descr="A screenshot of a Lab documents">
                  <a:extLst>
                    <a:ext uri="{FF2B5EF4-FFF2-40B4-BE49-F238E27FC236}">
                      <a16:creationId xmlns:a16="http://schemas.microsoft.com/office/drawing/2014/main" id="{93E0FCD3-74B6-4589-A199-2A33EE65C88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017793" y="3135402"/>
                  <a:ext cx="1709572" cy="1144969"/>
                </a:xfrm>
                <a:prstGeom prst="rect">
                  <a:avLst/>
                </a:prstGeom>
                <a:ln>
                  <a:noFill/>
                </a:ln>
                <a:effectLst/>
              </p:spPr>
            </p:pic>
          </p:grpSp>
          <p:pic>
            <p:nvPicPr>
              <p:cNvPr id="41" name="Picture 40">
                <a:extLst>
                  <a:ext uri="{FF2B5EF4-FFF2-40B4-BE49-F238E27FC236}">
                    <a16:creationId xmlns:a16="http://schemas.microsoft.com/office/drawing/2014/main" id="{B6A136DC-EA7A-4F02-B3AE-64314689E11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401246" y="2800453"/>
                <a:ext cx="2937314" cy="1802098"/>
              </a:xfrm>
              <a:custGeom>
                <a:avLst/>
                <a:gdLst>
                  <a:gd name="connsiteX0" fmla="*/ 1374047 w 10476219"/>
                  <a:gd name="connsiteY0" fmla="*/ 995024 h 6977062"/>
                  <a:gd name="connsiteX1" fmla="*/ 1374047 w 10476219"/>
                  <a:gd name="connsiteY1" fmla="*/ 5845525 h 6977062"/>
                  <a:gd name="connsiteX2" fmla="*/ 9134427 w 10476219"/>
                  <a:gd name="connsiteY2" fmla="*/ 5845525 h 6977062"/>
                  <a:gd name="connsiteX3" fmla="*/ 9134427 w 10476219"/>
                  <a:gd name="connsiteY3" fmla="*/ 995024 h 6977062"/>
                  <a:gd name="connsiteX4" fmla="*/ 0 w 10476219"/>
                  <a:gd name="connsiteY4" fmla="*/ 0 h 6977062"/>
                  <a:gd name="connsiteX5" fmla="*/ 10476219 w 10476219"/>
                  <a:gd name="connsiteY5" fmla="*/ 0 h 6977062"/>
                  <a:gd name="connsiteX6" fmla="*/ 10476219 w 10476219"/>
                  <a:gd name="connsiteY6" fmla="*/ 6977062 h 6977062"/>
                  <a:gd name="connsiteX7" fmla="*/ 0 w 10476219"/>
                  <a:gd name="connsiteY7" fmla="*/ 6977062 h 69770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476219" h="6977062">
                    <a:moveTo>
                      <a:pt x="1374047" y="995024"/>
                    </a:moveTo>
                    <a:lnTo>
                      <a:pt x="1374047" y="5845525"/>
                    </a:lnTo>
                    <a:lnTo>
                      <a:pt x="9134427" y="5845525"/>
                    </a:lnTo>
                    <a:lnTo>
                      <a:pt x="9134427" y="995024"/>
                    </a:lnTo>
                    <a:close/>
                    <a:moveTo>
                      <a:pt x="0" y="0"/>
                    </a:moveTo>
                    <a:lnTo>
                      <a:pt x="10476219" y="0"/>
                    </a:lnTo>
                    <a:lnTo>
                      <a:pt x="10476219" y="6977062"/>
                    </a:lnTo>
                    <a:lnTo>
                      <a:pt x="0" y="6977062"/>
                    </a:lnTo>
                    <a:close/>
                  </a:path>
                </a:pathLst>
              </a:custGeom>
              <a:noFill/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16" name="Group 15" descr="A laptop that shows the screenshot of the completed modules">
            <a:extLst>
              <a:ext uri="{FF2B5EF4-FFF2-40B4-BE49-F238E27FC236}">
                <a16:creationId xmlns:a16="http://schemas.microsoft.com/office/drawing/2014/main" id="{7A6A8AF1-605E-45F2-AD93-2E5ACD3DD8E6}"/>
              </a:ext>
            </a:extLst>
          </p:cNvPr>
          <p:cNvGrpSpPr/>
          <p:nvPr/>
        </p:nvGrpSpPr>
        <p:grpSpPr>
          <a:xfrm>
            <a:off x="8471252" y="4598344"/>
            <a:ext cx="2797302" cy="1948553"/>
            <a:chOff x="8471252" y="4598344"/>
            <a:chExt cx="2797302" cy="1948553"/>
          </a:xfrm>
        </p:grpSpPr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FC7A782E-1B09-4408-9B0D-4F75F9178747}"/>
                </a:ext>
              </a:extLst>
            </p:cNvPr>
            <p:cNvSpPr txBox="1"/>
            <p:nvPr/>
          </p:nvSpPr>
          <p:spPr>
            <a:xfrm>
              <a:off x="8882683" y="4598344"/>
              <a:ext cx="1974440" cy="307777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742774"/>
                  </a:solidFill>
                  <a:effectLst/>
                  <a:uLnTx/>
                  <a:uFillTx/>
                  <a:latin typeface="+mj-lt"/>
                  <a:ea typeface="+mn-ea"/>
                  <a:cs typeface="Segoe UI Semilight" panose="020B0402040204020203" pitchFamily="34" charset="0"/>
                </a:rPr>
                <a:t>Completed modules: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1A890FBE-EB1F-4F38-9B58-3DBD52520175}"/>
                </a:ext>
              </a:extLst>
            </p:cNvPr>
            <p:cNvGrpSpPr/>
            <p:nvPr/>
          </p:nvGrpSpPr>
          <p:grpSpPr>
            <a:xfrm>
              <a:off x="8471252" y="4830699"/>
              <a:ext cx="2797302" cy="1716198"/>
              <a:chOff x="8401246" y="4787749"/>
              <a:chExt cx="2937314" cy="1802098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0FD1CA98-2C1F-4CD0-9B93-41838C2D935A}"/>
                  </a:ext>
                </a:extLst>
              </p:cNvPr>
              <p:cNvGrpSpPr/>
              <p:nvPr/>
            </p:nvGrpSpPr>
            <p:grpSpPr>
              <a:xfrm>
                <a:off x="8763000" y="5012227"/>
                <a:ext cx="2228850" cy="1312119"/>
                <a:chOff x="8763000" y="5012227"/>
                <a:chExt cx="2228850" cy="1312119"/>
              </a:xfrm>
            </p:grpSpPr>
            <p:sp>
              <p:nvSpPr>
                <p:cNvPr id="50" name="Rectangle 49">
                  <a:extLst>
                    <a:ext uri="{FF2B5EF4-FFF2-40B4-BE49-F238E27FC236}">
                      <a16:creationId xmlns:a16="http://schemas.microsoft.com/office/drawing/2014/main" id="{72219B74-1171-41EF-AF2B-DE5DD93EDE2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/>
              </p:nvSpPr>
              <p:spPr bwMode="auto">
                <a:xfrm>
                  <a:off x="8763000" y="5012227"/>
                  <a:ext cx="2228850" cy="131211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IN" sz="2400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54" name="Picture 53" descr="A screenshot of the completed modules">
                  <a:extLst>
                    <a:ext uri="{FF2B5EF4-FFF2-40B4-BE49-F238E27FC236}">
                      <a16:creationId xmlns:a16="http://schemas.microsoft.com/office/drawing/2014/main" id="{92CF0384-B018-4CE5-8024-F47F6A4AD5C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8976166" y="5192839"/>
                  <a:ext cx="1802519" cy="950894"/>
                </a:xfrm>
                <a:prstGeom prst="rect">
                  <a:avLst/>
                </a:prstGeom>
              </p:spPr>
            </p:pic>
          </p:grpSp>
          <p:pic>
            <p:nvPicPr>
              <p:cNvPr id="49" name="Picture 48">
                <a:extLst>
                  <a:ext uri="{FF2B5EF4-FFF2-40B4-BE49-F238E27FC236}">
                    <a16:creationId xmlns:a16="http://schemas.microsoft.com/office/drawing/2014/main" id="{D03E1190-3BA1-4040-A5C0-9636C03FC3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401246" y="4787749"/>
                <a:ext cx="2937314" cy="1802098"/>
              </a:xfrm>
              <a:custGeom>
                <a:avLst/>
                <a:gdLst>
                  <a:gd name="connsiteX0" fmla="*/ 1374047 w 10476219"/>
                  <a:gd name="connsiteY0" fmla="*/ 995024 h 6977062"/>
                  <a:gd name="connsiteX1" fmla="*/ 1374047 w 10476219"/>
                  <a:gd name="connsiteY1" fmla="*/ 5845525 h 6977062"/>
                  <a:gd name="connsiteX2" fmla="*/ 9134427 w 10476219"/>
                  <a:gd name="connsiteY2" fmla="*/ 5845525 h 6977062"/>
                  <a:gd name="connsiteX3" fmla="*/ 9134427 w 10476219"/>
                  <a:gd name="connsiteY3" fmla="*/ 995024 h 6977062"/>
                  <a:gd name="connsiteX4" fmla="*/ 0 w 10476219"/>
                  <a:gd name="connsiteY4" fmla="*/ 0 h 6977062"/>
                  <a:gd name="connsiteX5" fmla="*/ 10476219 w 10476219"/>
                  <a:gd name="connsiteY5" fmla="*/ 0 h 6977062"/>
                  <a:gd name="connsiteX6" fmla="*/ 10476219 w 10476219"/>
                  <a:gd name="connsiteY6" fmla="*/ 6977062 h 6977062"/>
                  <a:gd name="connsiteX7" fmla="*/ 0 w 10476219"/>
                  <a:gd name="connsiteY7" fmla="*/ 6977062 h 69770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476219" h="6977062">
                    <a:moveTo>
                      <a:pt x="1374047" y="995024"/>
                    </a:moveTo>
                    <a:lnTo>
                      <a:pt x="1374047" y="5845525"/>
                    </a:lnTo>
                    <a:lnTo>
                      <a:pt x="9134427" y="5845525"/>
                    </a:lnTo>
                    <a:lnTo>
                      <a:pt x="9134427" y="995024"/>
                    </a:lnTo>
                    <a:close/>
                    <a:moveTo>
                      <a:pt x="0" y="0"/>
                    </a:moveTo>
                    <a:lnTo>
                      <a:pt x="10476219" y="0"/>
                    </a:lnTo>
                    <a:lnTo>
                      <a:pt x="10476219" y="6977062"/>
                    </a:lnTo>
                    <a:lnTo>
                      <a:pt x="0" y="6977062"/>
                    </a:lnTo>
                    <a:close/>
                  </a:path>
                </a:pathLst>
              </a:custGeom>
              <a:noFill/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287037200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  <p:bldP spid="65" grpId="0"/>
      <p:bldP spid="67" grpId="0"/>
      <p:bldP spid="68" grpId="0"/>
      <p:bldP spid="80" grpId="0"/>
      <p:bldP spid="7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98E8D3FA-6BFF-4681-9E49-4E18C18538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116117" y="1195769"/>
            <a:ext cx="12192000" cy="5662232"/>
          </a:xfrm>
          <a:custGeom>
            <a:avLst/>
            <a:gdLst>
              <a:gd name="connsiteX0" fmla="*/ 0 w 12192000"/>
              <a:gd name="connsiteY0" fmla="*/ 0 h 5662232"/>
              <a:gd name="connsiteX1" fmla="*/ 6883730 w 12192000"/>
              <a:gd name="connsiteY1" fmla="*/ 0 h 5662232"/>
              <a:gd name="connsiteX2" fmla="*/ 12192000 w 12192000"/>
              <a:gd name="connsiteY2" fmla="*/ 5308273 h 5662232"/>
              <a:gd name="connsiteX3" fmla="*/ 12192000 w 12192000"/>
              <a:gd name="connsiteY3" fmla="*/ 5662232 h 5662232"/>
              <a:gd name="connsiteX4" fmla="*/ 0 w 12192000"/>
              <a:gd name="connsiteY4" fmla="*/ 5662232 h 5662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5662232">
                <a:moveTo>
                  <a:pt x="0" y="0"/>
                </a:moveTo>
                <a:lnTo>
                  <a:pt x="6883730" y="0"/>
                </a:lnTo>
                <a:lnTo>
                  <a:pt x="12192000" y="5308273"/>
                </a:lnTo>
                <a:lnTo>
                  <a:pt x="12192000" y="5662232"/>
                </a:lnTo>
                <a:lnTo>
                  <a:pt x="0" y="5662232"/>
                </a:lnTo>
                <a:close/>
              </a:path>
            </a:pathLst>
          </a:custGeom>
          <a:solidFill>
            <a:srgbClr val="D59DE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EDD976CF-6C63-4E20-A8B5-F56F55E97D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1195769"/>
            <a:ext cx="12192000" cy="5662232"/>
          </a:xfrm>
          <a:custGeom>
            <a:avLst/>
            <a:gdLst>
              <a:gd name="connsiteX0" fmla="*/ 0 w 12192000"/>
              <a:gd name="connsiteY0" fmla="*/ 0 h 5662232"/>
              <a:gd name="connsiteX1" fmla="*/ 6883730 w 12192000"/>
              <a:gd name="connsiteY1" fmla="*/ 0 h 5662232"/>
              <a:gd name="connsiteX2" fmla="*/ 12192000 w 12192000"/>
              <a:gd name="connsiteY2" fmla="*/ 5308273 h 5662232"/>
              <a:gd name="connsiteX3" fmla="*/ 12192000 w 12192000"/>
              <a:gd name="connsiteY3" fmla="*/ 5662232 h 5662232"/>
              <a:gd name="connsiteX4" fmla="*/ 0 w 12192000"/>
              <a:gd name="connsiteY4" fmla="*/ 5662232 h 5662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5662232">
                <a:moveTo>
                  <a:pt x="0" y="0"/>
                </a:moveTo>
                <a:lnTo>
                  <a:pt x="6883730" y="0"/>
                </a:lnTo>
                <a:lnTo>
                  <a:pt x="12192000" y="5308273"/>
                </a:lnTo>
                <a:lnTo>
                  <a:pt x="12192000" y="5662232"/>
                </a:lnTo>
                <a:lnTo>
                  <a:pt x="0" y="5662232"/>
                </a:lnTo>
                <a:close/>
              </a:path>
            </a:pathLst>
          </a:custGeom>
          <a:solidFill>
            <a:srgbClr val="EAEAEA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178F0F7C-A675-4B11-BA0D-B79C44A678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150" y="315628"/>
            <a:ext cx="11582400" cy="644810"/>
          </a:xfrm>
        </p:spPr>
        <p:txBody>
          <a:bodyPr/>
          <a:lstStyle/>
          <a:p>
            <a:r>
              <a:rPr lang="en-IN" dirty="0"/>
              <a:t>Pre-requisites</a:t>
            </a:r>
          </a:p>
        </p:txBody>
      </p:sp>
      <p:pic>
        <p:nvPicPr>
          <p:cNvPr id="8" name="Picture 7" descr="Icon of a list in a paper">
            <a:extLst>
              <a:ext uri="{FF2B5EF4-FFF2-40B4-BE49-F238E27FC236}">
                <a16:creationId xmlns:a16="http://schemas.microsoft.com/office/drawing/2014/main" id="{CBED97E7-A997-4C0F-B055-D1954B3601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293" y="1614456"/>
            <a:ext cx="207264" cy="233172"/>
          </a:xfrm>
          <a:prstGeom prst="rect">
            <a:avLst/>
          </a:prstGeom>
        </p:spPr>
      </p:pic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C46B65A1-CB3F-43A8-8CD9-12E9049D8F21}"/>
              </a:ext>
            </a:extLst>
          </p:cNvPr>
          <p:cNvSpPr txBox="1">
            <a:spLocks/>
          </p:cNvSpPr>
          <p:nvPr/>
        </p:nvSpPr>
        <p:spPr>
          <a:xfrm>
            <a:off x="596900" y="1532002"/>
            <a:ext cx="7118350" cy="2377058"/>
          </a:xfrm>
          <a:prstGeom prst="rect">
            <a:avLst/>
          </a:prstGeom>
        </p:spPr>
        <p:txBody>
          <a:bodyPr/>
          <a:lstStyle>
            <a:lvl1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353" kern="1200" spc="-49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961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765" kern="1200" spc="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765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176" b="1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6" indent="0" algn="l" defTabSz="914367" rtl="0" eaLnBrk="1" latinLnBrk="0" hangingPunct="1">
              <a:spcBef>
                <a:spcPct val="20000"/>
              </a:spcBef>
              <a:buFont typeface="Arial" pitchFamily="34" charset="0"/>
              <a:buNone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36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11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2000" dirty="0">
                <a:solidFill>
                  <a:srgbClr val="742774"/>
                </a:solidFill>
              </a:rPr>
              <a:t>Valid Power Apps license:</a:t>
            </a:r>
          </a:p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Dataverse usage requires a Power Apps license</a:t>
            </a:r>
          </a:p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Visit </a:t>
            </a:r>
            <a:r>
              <a:rPr lang="en-US" sz="180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https://powerapps.microsoft.com/pricing/</a:t>
            </a:r>
            <a:r>
              <a:rPr lang="en-US" sz="1800" dirty="0"/>
              <a:t> and click Free Trial</a:t>
            </a:r>
          </a:p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If you are unable to acquire a trial license:</a:t>
            </a:r>
            <a:br>
              <a:rPr lang="en-US" sz="1600" dirty="0"/>
            </a:br>
            <a:r>
              <a:rPr lang="en-US" sz="1600" dirty="0">
                <a:latin typeface="+mn-lt"/>
              </a:rPr>
              <a:t>Ask the instructor for a trial user account that you may use for this session OR</a:t>
            </a:r>
            <a:br>
              <a:rPr lang="en-US" sz="1600" dirty="0">
                <a:latin typeface="+mn-lt"/>
              </a:rPr>
            </a:br>
            <a:r>
              <a:rPr lang="en-US" sz="1600" dirty="0">
                <a:latin typeface="+mn-lt"/>
              </a:rPr>
              <a:t>Create your own Office 365 trial tenant – </a:t>
            </a:r>
            <a:r>
              <a:rPr lang="en-US" sz="1600" dirty="0">
                <a:latin typeface="+mn-lt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http://aka.ms/Office365E5Trial</a:t>
            </a:r>
            <a:r>
              <a:rPr lang="en-US" sz="1600" dirty="0">
                <a:latin typeface="+mn-lt"/>
              </a:rPr>
              <a:t> </a:t>
            </a: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2AB277AF-406C-4646-8F9B-16B32F81E3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92150" y="4006460"/>
            <a:ext cx="6210300" cy="0"/>
          </a:xfrm>
          <a:prstGeom prst="line">
            <a:avLst/>
          </a:prstGeom>
          <a:ln w="6350">
            <a:solidFill>
              <a:schemeClr val="bg1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Icon of a surface pen with a drawn line below it">
            <a:extLst>
              <a:ext uri="{FF2B5EF4-FFF2-40B4-BE49-F238E27FC236}">
                <a16:creationId xmlns:a16="http://schemas.microsoft.com/office/drawing/2014/main" id="{8CB58996-9641-413A-867C-89963AE3AE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5141" y="4179241"/>
            <a:ext cx="243022" cy="249060"/>
          </a:xfrm>
          <a:prstGeom prst="rect">
            <a:avLst/>
          </a:prstGeom>
        </p:spPr>
      </p:pic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F362AA09-4417-4DE4-8C7A-BFD4EE1FF72C}"/>
              </a:ext>
            </a:extLst>
          </p:cNvPr>
          <p:cNvSpPr txBox="1">
            <a:spLocks/>
          </p:cNvSpPr>
          <p:nvPr/>
        </p:nvSpPr>
        <p:spPr>
          <a:xfrm>
            <a:off x="596900" y="4103860"/>
            <a:ext cx="6915150" cy="690739"/>
          </a:xfrm>
          <a:prstGeom prst="rect">
            <a:avLst/>
          </a:prstGeom>
        </p:spPr>
        <p:txBody>
          <a:bodyPr/>
          <a:lstStyle>
            <a:lvl1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353" kern="1200" spc="-49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961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765" kern="1200" spc="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765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176" b="1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6" indent="0" algn="l" defTabSz="914367" rtl="0" eaLnBrk="1" latinLnBrk="0" hangingPunct="1">
              <a:spcBef>
                <a:spcPct val="20000"/>
              </a:spcBef>
              <a:buFont typeface="Arial" pitchFamily="34" charset="0"/>
              <a:buNone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36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11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2000" dirty="0">
                <a:solidFill>
                  <a:srgbClr val="742774"/>
                </a:solidFill>
              </a:rPr>
              <a:t>Power Apps authoring environment: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+mn-lt"/>
              </a:rPr>
              <a:t>Launch </a:t>
            </a:r>
            <a:r>
              <a:rPr lang="en-US" sz="1600" dirty="0">
                <a:latin typeface="+mn-lt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https://make.powerapps.com</a:t>
            </a:r>
            <a:r>
              <a:rPr lang="en-US" sz="1600" dirty="0">
                <a:latin typeface="+mn-lt"/>
              </a:rPr>
              <a:t> using any modern browser</a:t>
            </a: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4A1265DC-0173-4ACE-BA19-0BCD07A442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92150" y="4891999"/>
            <a:ext cx="6845300" cy="0"/>
          </a:xfrm>
          <a:prstGeom prst="line">
            <a:avLst/>
          </a:prstGeom>
          <a:ln w="6350">
            <a:solidFill>
              <a:schemeClr val="bg1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 descr="Icon of a cellphone with a checkmark on the lower right corner">
            <a:extLst>
              <a:ext uri="{FF2B5EF4-FFF2-40B4-BE49-F238E27FC236}">
                <a16:creationId xmlns:a16="http://schemas.microsoft.com/office/drawing/2014/main" id="{9BEE1363-F7E7-44DD-883F-761C21F6F2E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9116" y="5035650"/>
            <a:ext cx="225552" cy="280416"/>
          </a:xfrm>
          <a:prstGeom prst="rect">
            <a:avLst/>
          </a:prstGeom>
        </p:spPr>
      </p:pic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76C86C7D-2C19-4FDD-B123-F14B113CA471}"/>
              </a:ext>
            </a:extLst>
          </p:cNvPr>
          <p:cNvSpPr txBox="1">
            <a:spLocks/>
          </p:cNvSpPr>
          <p:nvPr/>
        </p:nvSpPr>
        <p:spPr>
          <a:xfrm>
            <a:off x="596900" y="4989400"/>
            <a:ext cx="6915150" cy="849489"/>
          </a:xfrm>
          <a:prstGeom prst="rect">
            <a:avLst/>
          </a:prstGeom>
        </p:spPr>
        <p:txBody>
          <a:bodyPr/>
          <a:lstStyle>
            <a:lvl1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353" kern="1200" spc="-49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961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765" kern="1200" spc="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765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176" b="1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6" indent="0" algn="l" defTabSz="914367" rtl="0" eaLnBrk="1" latinLnBrk="0" hangingPunct="1">
              <a:spcBef>
                <a:spcPct val="20000"/>
              </a:spcBef>
              <a:buFont typeface="Arial" pitchFamily="34" charset="0"/>
              <a:buNone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36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11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2000">
                <a:solidFill>
                  <a:srgbClr val="742774"/>
                </a:solidFill>
              </a:rPr>
              <a:t>Power Apps mobile apps (Optional):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>
                <a:latin typeface="+mn-lt"/>
              </a:rPr>
              <a:t>PowerApps – iOS : </a:t>
            </a:r>
            <a:r>
              <a:rPr lang="en-US" sz="1600">
                <a:latin typeface="+mn-lt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https://aka.ms/PowerAppsiOS</a:t>
            </a:r>
            <a:br>
              <a:rPr lang="en-US" sz="1600">
                <a:latin typeface="+mn-lt"/>
              </a:rPr>
            </a:br>
            <a:r>
              <a:rPr lang="en-US" sz="1600">
                <a:latin typeface="+mn-lt"/>
              </a:rPr>
              <a:t>PowerApps – Android : </a:t>
            </a:r>
            <a:r>
              <a:rPr lang="en-US" sz="1600">
                <a:latin typeface="+mn-lt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https://aka.ms/PowerAppsAndroid</a:t>
            </a:r>
            <a:endParaRPr lang="en-US" sz="1600">
              <a:latin typeface="+mn-lt"/>
            </a:endParaRPr>
          </a:p>
        </p:txBody>
      </p:sp>
      <p:grpSp>
        <p:nvGrpSpPr>
          <p:cNvPr id="4" name="Group 3" descr="A screenshot of a PowerApps Plan 2">
            <a:extLst>
              <a:ext uri="{FF2B5EF4-FFF2-40B4-BE49-F238E27FC236}">
                <a16:creationId xmlns:a16="http://schemas.microsoft.com/office/drawing/2014/main" id="{1089F1B4-0AD4-4DE5-AB68-636D05E13747}"/>
              </a:ext>
            </a:extLst>
          </p:cNvPr>
          <p:cNvGrpSpPr/>
          <p:nvPr/>
        </p:nvGrpSpPr>
        <p:grpSpPr>
          <a:xfrm>
            <a:off x="8806009" y="1931911"/>
            <a:ext cx="3226761" cy="3117185"/>
            <a:chOff x="8806009" y="1931911"/>
            <a:chExt cx="3226761" cy="3117185"/>
          </a:xfrm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DCDAF7A4-FF1B-4B9C-814D-DBBB7AAA32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1">
              <a:off x="8806009" y="1931911"/>
              <a:ext cx="3226761" cy="3117185"/>
            </a:xfrm>
            <a:custGeom>
              <a:avLst/>
              <a:gdLst>
                <a:gd name="connsiteX0" fmla="*/ 5913456 w 6126400"/>
                <a:gd name="connsiteY0" fmla="*/ 186227 h 3752849"/>
                <a:gd name="connsiteX1" fmla="*/ 5913456 w 6126400"/>
                <a:gd name="connsiteY1" fmla="*/ 3566621 h 3752849"/>
                <a:gd name="connsiteX2" fmla="*/ 5906608 w 6126400"/>
                <a:gd name="connsiteY2" fmla="*/ 3566621 h 3752849"/>
                <a:gd name="connsiteX3" fmla="*/ 219792 w 6126400"/>
                <a:gd name="connsiteY3" fmla="*/ 3566621 h 3752849"/>
                <a:gd name="connsiteX4" fmla="*/ 212944 w 6126400"/>
                <a:gd name="connsiteY4" fmla="*/ 3566621 h 3752849"/>
                <a:gd name="connsiteX5" fmla="*/ 212944 w 6126400"/>
                <a:gd name="connsiteY5" fmla="*/ 186227 h 3752849"/>
                <a:gd name="connsiteX6" fmla="*/ 219792 w 6126400"/>
                <a:gd name="connsiteY6" fmla="*/ 186227 h 3752849"/>
                <a:gd name="connsiteX7" fmla="*/ 5906608 w 6126400"/>
                <a:gd name="connsiteY7" fmla="*/ 186227 h 3752849"/>
                <a:gd name="connsiteX8" fmla="*/ 5962813 w 6126400"/>
                <a:gd name="connsiteY8" fmla="*/ 0 h 3752849"/>
                <a:gd name="connsiteX9" fmla="*/ 5906608 w 6126400"/>
                <a:gd name="connsiteY9" fmla="*/ 0 h 3752849"/>
                <a:gd name="connsiteX10" fmla="*/ 219792 w 6126400"/>
                <a:gd name="connsiteY10" fmla="*/ 0 h 3752849"/>
                <a:gd name="connsiteX11" fmla="*/ 163587 w 6126400"/>
                <a:gd name="connsiteY11" fmla="*/ 0 h 3752849"/>
                <a:gd name="connsiteX12" fmla="*/ 0 w 6126400"/>
                <a:gd name="connsiteY12" fmla="*/ 163587 h 3752849"/>
                <a:gd name="connsiteX13" fmla="*/ 0 w 6126400"/>
                <a:gd name="connsiteY13" fmla="*/ 3589262 h 3752849"/>
                <a:gd name="connsiteX14" fmla="*/ 163587 w 6126400"/>
                <a:gd name="connsiteY14" fmla="*/ 3752849 h 3752849"/>
                <a:gd name="connsiteX15" fmla="*/ 219792 w 6126400"/>
                <a:gd name="connsiteY15" fmla="*/ 3752849 h 3752849"/>
                <a:gd name="connsiteX16" fmla="*/ 5906608 w 6126400"/>
                <a:gd name="connsiteY16" fmla="*/ 3752849 h 3752849"/>
                <a:gd name="connsiteX17" fmla="*/ 5962813 w 6126400"/>
                <a:gd name="connsiteY17" fmla="*/ 3752849 h 3752849"/>
                <a:gd name="connsiteX18" fmla="*/ 6126400 w 6126400"/>
                <a:gd name="connsiteY18" fmla="*/ 3589262 h 3752849"/>
                <a:gd name="connsiteX19" fmla="*/ 6126400 w 6126400"/>
                <a:gd name="connsiteY19" fmla="*/ 163587 h 3752849"/>
                <a:gd name="connsiteX20" fmla="*/ 5962813 w 6126400"/>
                <a:gd name="connsiteY20" fmla="*/ 0 h 3752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126400" h="3752849">
                  <a:moveTo>
                    <a:pt x="5913456" y="186227"/>
                  </a:moveTo>
                  <a:lnTo>
                    <a:pt x="5913456" y="3566621"/>
                  </a:lnTo>
                  <a:lnTo>
                    <a:pt x="5906608" y="3566621"/>
                  </a:lnTo>
                  <a:lnTo>
                    <a:pt x="219792" y="3566621"/>
                  </a:lnTo>
                  <a:lnTo>
                    <a:pt x="212944" y="3566621"/>
                  </a:lnTo>
                  <a:lnTo>
                    <a:pt x="212944" y="186227"/>
                  </a:lnTo>
                  <a:lnTo>
                    <a:pt x="219792" y="186227"/>
                  </a:lnTo>
                  <a:lnTo>
                    <a:pt x="5906608" y="186227"/>
                  </a:lnTo>
                  <a:close/>
                  <a:moveTo>
                    <a:pt x="5962813" y="0"/>
                  </a:moveTo>
                  <a:lnTo>
                    <a:pt x="5906608" y="0"/>
                  </a:lnTo>
                  <a:lnTo>
                    <a:pt x="219792" y="0"/>
                  </a:lnTo>
                  <a:lnTo>
                    <a:pt x="163587" y="0"/>
                  </a:lnTo>
                  <a:cubicBezTo>
                    <a:pt x="73240" y="0"/>
                    <a:pt x="0" y="73240"/>
                    <a:pt x="0" y="163587"/>
                  </a:cubicBezTo>
                  <a:lnTo>
                    <a:pt x="0" y="3589262"/>
                  </a:lnTo>
                  <a:cubicBezTo>
                    <a:pt x="0" y="3679609"/>
                    <a:pt x="73240" y="3752849"/>
                    <a:pt x="163587" y="3752849"/>
                  </a:cubicBezTo>
                  <a:lnTo>
                    <a:pt x="219792" y="3752849"/>
                  </a:lnTo>
                  <a:lnTo>
                    <a:pt x="5906608" y="3752849"/>
                  </a:lnTo>
                  <a:lnTo>
                    <a:pt x="5962813" y="3752849"/>
                  </a:lnTo>
                  <a:cubicBezTo>
                    <a:pt x="6053160" y="3752849"/>
                    <a:pt x="6126400" y="3679609"/>
                    <a:pt x="6126400" y="3589262"/>
                  </a:cubicBezTo>
                  <a:lnTo>
                    <a:pt x="6126400" y="163587"/>
                  </a:lnTo>
                  <a:cubicBezTo>
                    <a:pt x="6126400" y="73240"/>
                    <a:pt x="6053160" y="0"/>
                    <a:pt x="5962813" y="0"/>
                  </a:cubicBezTo>
                  <a:close/>
                </a:path>
              </a:pathLst>
            </a:custGeom>
            <a:solidFill>
              <a:schemeClr val="tx1">
                <a:lumMod val="7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38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F033A677-3DA5-45A5-A803-0F687C49E8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8895389" y="2053156"/>
              <a:ext cx="3048000" cy="2874695"/>
            </a:xfrm>
            <a:prstGeom prst="rect">
              <a:avLst/>
            </a:prstGeom>
            <a:solidFill>
              <a:srgbClr val="FFFFFF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IN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7" name="Picture 26" descr="A screenshot of a PowerApps Plan 2">
              <a:extLst>
                <a:ext uri="{FF2B5EF4-FFF2-40B4-BE49-F238E27FC236}">
                  <a16:creationId xmlns:a16="http://schemas.microsoft.com/office/drawing/2014/main" id="{03817C69-ED43-4F86-A48C-ED984CD611F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169930" y="2053156"/>
              <a:ext cx="2498918" cy="2874695"/>
            </a:xfrm>
            <a:prstGeom prst="rect">
              <a:avLst/>
            </a:prstGeom>
            <a:ln>
              <a:noFill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1990786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Freeform: Shape 172">
            <a:extLst>
              <a:ext uri="{FF2B5EF4-FFF2-40B4-BE49-F238E27FC236}">
                <a16:creationId xmlns:a16="http://schemas.microsoft.com/office/drawing/2014/main" id="{617223E6-CE6D-4FB5-884B-0ECE72A6F5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1814" y="203200"/>
            <a:ext cx="11111491" cy="990600"/>
          </a:xfrm>
          <a:custGeom>
            <a:avLst/>
            <a:gdLst>
              <a:gd name="connsiteX0" fmla="*/ 0 w 11111491"/>
              <a:gd name="connsiteY0" fmla="*/ 0 h 990600"/>
              <a:gd name="connsiteX1" fmla="*/ 1233715 w 11111491"/>
              <a:gd name="connsiteY1" fmla="*/ 0 h 990600"/>
              <a:gd name="connsiteX2" fmla="*/ 4927600 w 11111491"/>
              <a:gd name="connsiteY2" fmla="*/ 0 h 990600"/>
              <a:gd name="connsiteX3" fmla="*/ 6031921 w 11111491"/>
              <a:gd name="connsiteY3" fmla="*/ 0 h 990600"/>
              <a:gd name="connsiteX4" fmla="*/ 6161315 w 11111491"/>
              <a:gd name="connsiteY4" fmla="*/ 0 h 990600"/>
              <a:gd name="connsiteX5" fmla="*/ 7265636 w 11111491"/>
              <a:gd name="connsiteY5" fmla="*/ 0 h 990600"/>
              <a:gd name="connsiteX6" fmla="*/ 8887176 w 11111491"/>
              <a:gd name="connsiteY6" fmla="*/ 0 h 990600"/>
              <a:gd name="connsiteX7" fmla="*/ 10120891 w 11111491"/>
              <a:gd name="connsiteY7" fmla="*/ 0 h 990600"/>
              <a:gd name="connsiteX8" fmla="*/ 11111491 w 11111491"/>
              <a:gd name="connsiteY8" fmla="*/ 990600 h 990600"/>
              <a:gd name="connsiteX9" fmla="*/ 9877776 w 11111491"/>
              <a:gd name="connsiteY9" fmla="*/ 990600 h 990600"/>
              <a:gd name="connsiteX10" fmla="*/ 8774691 w 11111491"/>
              <a:gd name="connsiteY10" fmla="*/ 990600 h 990600"/>
              <a:gd name="connsiteX11" fmla="*/ 7540976 w 11111491"/>
              <a:gd name="connsiteY11" fmla="*/ 990600 h 990600"/>
              <a:gd name="connsiteX12" fmla="*/ 6161315 w 11111491"/>
              <a:gd name="connsiteY12" fmla="*/ 990600 h 990600"/>
              <a:gd name="connsiteX13" fmla="*/ 4927600 w 11111491"/>
              <a:gd name="connsiteY13" fmla="*/ 990600 h 990600"/>
              <a:gd name="connsiteX14" fmla="*/ 1233715 w 11111491"/>
              <a:gd name="connsiteY14" fmla="*/ 990600 h 990600"/>
              <a:gd name="connsiteX15" fmla="*/ 0 w 11111491"/>
              <a:gd name="connsiteY15" fmla="*/ 990600 h 990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1111491" h="990600">
                <a:moveTo>
                  <a:pt x="0" y="0"/>
                </a:moveTo>
                <a:lnTo>
                  <a:pt x="1233715" y="0"/>
                </a:lnTo>
                <a:lnTo>
                  <a:pt x="4927600" y="0"/>
                </a:lnTo>
                <a:lnTo>
                  <a:pt x="6031921" y="0"/>
                </a:lnTo>
                <a:lnTo>
                  <a:pt x="6161315" y="0"/>
                </a:lnTo>
                <a:lnTo>
                  <a:pt x="7265636" y="0"/>
                </a:lnTo>
                <a:lnTo>
                  <a:pt x="8887176" y="0"/>
                </a:lnTo>
                <a:lnTo>
                  <a:pt x="10120891" y="0"/>
                </a:lnTo>
                <a:lnTo>
                  <a:pt x="11111491" y="990600"/>
                </a:lnTo>
                <a:lnTo>
                  <a:pt x="9877776" y="990600"/>
                </a:lnTo>
                <a:lnTo>
                  <a:pt x="8774691" y="990600"/>
                </a:lnTo>
                <a:lnTo>
                  <a:pt x="7540976" y="990600"/>
                </a:lnTo>
                <a:lnTo>
                  <a:pt x="6161315" y="990600"/>
                </a:lnTo>
                <a:lnTo>
                  <a:pt x="4927600" y="990600"/>
                </a:lnTo>
                <a:lnTo>
                  <a:pt x="1233715" y="990600"/>
                </a:lnTo>
                <a:lnTo>
                  <a:pt x="0" y="990600"/>
                </a:lnTo>
                <a:close/>
              </a:path>
            </a:pathLst>
          </a:custGeom>
          <a:solidFill>
            <a:srgbClr val="74277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IN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D3B6181-B596-49BA-9CDE-1C58670A57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150" y="322914"/>
            <a:ext cx="8528050" cy="414505"/>
          </a:xfrm>
        </p:spPr>
        <p:txBody>
          <a:bodyPr/>
          <a:lstStyle/>
          <a:p>
            <a:r>
              <a:rPr lang="en-US" sz="2800" dirty="0">
                <a:solidFill>
                  <a:schemeClr val="bg1"/>
                </a:solidFill>
              </a:rPr>
              <a:t>Provision environment and Dataverse</a:t>
            </a:r>
            <a:endParaRPr lang="en-IN" sz="2800" dirty="0">
              <a:solidFill>
                <a:schemeClr val="bg1"/>
              </a:solidFill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1E8B0AED-F2A7-4EA9-AF40-A98B3AD67071}"/>
              </a:ext>
            </a:extLst>
          </p:cNvPr>
          <p:cNvSpPr/>
          <p:nvPr/>
        </p:nvSpPr>
        <p:spPr>
          <a:xfrm>
            <a:off x="301318" y="793773"/>
            <a:ext cx="10386346" cy="258279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This lab requires a new Power Apps environment and database that was provisioned for this class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C54B65-ECB5-43EF-9AC7-4DDB07B258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430" y="1480701"/>
            <a:ext cx="121920" cy="121920"/>
          </a:xfrm>
          <a:prstGeom prst="rect">
            <a:avLst/>
          </a:prstGeom>
        </p:spPr>
      </p:pic>
      <p:sp>
        <p:nvSpPr>
          <p:cNvPr id="78" name="Rectangle 77">
            <a:extLst>
              <a:ext uri="{FF2B5EF4-FFF2-40B4-BE49-F238E27FC236}">
                <a16:creationId xmlns:a16="http://schemas.microsoft.com/office/drawing/2014/main" id="{9D2FE9E0-4695-4D3E-8DF4-E48290D3008E}"/>
              </a:ext>
            </a:extLst>
          </p:cNvPr>
          <p:cNvSpPr/>
          <p:nvPr/>
        </p:nvSpPr>
        <p:spPr bwMode="auto">
          <a:xfrm>
            <a:off x="588006" y="1436649"/>
            <a:ext cx="11318241" cy="209548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Go to the Power Apps Admin center – </a:t>
            </a:r>
            <a:r>
              <a:rPr lang="en-US" sz="1600" dirty="0">
                <a:solidFill>
                  <a:srgbClr val="742774"/>
                </a:solidFill>
                <a:ea typeface="Segoe UI" pitchFamily="34" charset="0"/>
                <a:cs typeface="Segoe UI" pitchFamily="34" charset="0"/>
                <a:hlinkClick r:id="rId4"/>
              </a:rPr>
              <a:t>http://aka.ms/ppac</a:t>
            </a:r>
            <a:r>
              <a:rPr lang="en-US" sz="1600" dirty="0">
                <a:solidFill>
                  <a:srgbClr val="742774"/>
                </a:solidFill>
                <a:ea typeface="Segoe UI" pitchFamily="34" charset="0"/>
                <a:cs typeface="Segoe UI" pitchFamily="34" charset="0"/>
              </a:rPr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A940E55-5D7F-4255-BDDC-F35121CE25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803" y="2016382"/>
            <a:ext cx="121920" cy="121920"/>
          </a:xfrm>
          <a:prstGeom prst="rect">
            <a:avLst/>
          </a:prstGeom>
        </p:spPr>
      </p:pic>
      <p:sp>
        <p:nvSpPr>
          <p:cNvPr id="103" name="Rectangle 102">
            <a:extLst>
              <a:ext uri="{FF2B5EF4-FFF2-40B4-BE49-F238E27FC236}">
                <a16:creationId xmlns:a16="http://schemas.microsoft.com/office/drawing/2014/main" id="{BD1A8F77-6CC6-440F-806F-4FDEE6266AC5}"/>
              </a:ext>
            </a:extLst>
          </p:cNvPr>
          <p:cNvSpPr/>
          <p:nvPr/>
        </p:nvSpPr>
        <p:spPr bwMode="auto">
          <a:xfrm>
            <a:off x="1199431" y="1972568"/>
            <a:ext cx="10687767" cy="209548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Select </a:t>
            </a:r>
            <a:r>
              <a:rPr lang="en-US" sz="16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rPr>
              <a:t>+New environment</a:t>
            </a:r>
            <a:r>
              <a:rPr lang="en-US" sz="16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, fill out the form using a Trial Environment, and select </a:t>
            </a:r>
            <a:r>
              <a:rPr lang="en-US" sz="16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rPr>
              <a:t>Create Environment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144EA57-7208-4413-B0C6-E18FEF4C8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3503" y="2552063"/>
            <a:ext cx="121920" cy="121920"/>
          </a:xfrm>
          <a:prstGeom prst="rect">
            <a:avLst/>
          </a:prstGeom>
        </p:spPr>
      </p:pic>
      <p:sp>
        <p:nvSpPr>
          <p:cNvPr id="112" name="Rectangle 111">
            <a:extLst>
              <a:ext uri="{FF2B5EF4-FFF2-40B4-BE49-F238E27FC236}">
                <a16:creationId xmlns:a16="http://schemas.microsoft.com/office/drawing/2014/main" id="{B64785D3-435A-426F-A6A8-260ED3496D04}"/>
              </a:ext>
            </a:extLst>
          </p:cNvPr>
          <p:cNvSpPr/>
          <p:nvPr/>
        </p:nvSpPr>
        <p:spPr bwMode="auto">
          <a:xfrm>
            <a:off x="1686556" y="2508487"/>
            <a:ext cx="10200644" cy="209548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Select the </a:t>
            </a:r>
            <a:r>
              <a:rPr lang="en-US" sz="16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rPr>
              <a:t>Create database </a:t>
            </a:r>
            <a:r>
              <a:rPr lang="en-US" sz="16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option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50C130-B452-4C90-BC77-0D6C688310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9646" y="3087982"/>
            <a:ext cx="121920" cy="121920"/>
          </a:xfrm>
          <a:prstGeom prst="rect">
            <a:avLst/>
          </a:prstGeom>
        </p:spPr>
      </p:pic>
      <p:sp>
        <p:nvSpPr>
          <p:cNvPr id="117" name="Rectangle 116">
            <a:extLst>
              <a:ext uri="{FF2B5EF4-FFF2-40B4-BE49-F238E27FC236}">
                <a16:creationId xmlns:a16="http://schemas.microsoft.com/office/drawing/2014/main" id="{28CB64D1-A88E-46AF-8526-26FA0F71C330}"/>
              </a:ext>
            </a:extLst>
          </p:cNvPr>
          <p:cNvSpPr/>
          <p:nvPr/>
        </p:nvSpPr>
        <p:spPr bwMode="auto">
          <a:xfrm>
            <a:off x="2238097" y="2977063"/>
            <a:ext cx="9649101" cy="209548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Fill out the form, check the box to include sample apps and data and select </a:t>
            </a:r>
            <a:r>
              <a:rPr lang="en-US" sz="16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rPr>
              <a:t>Create my database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71FD44D-7AAC-4D44-B9F9-24E3543F9C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0325" y="3623901"/>
            <a:ext cx="121920" cy="121920"/>
          </a:xfrm>
          <a:prstGeom prst="rect">
            <a:avLst/>
          </a:prstGeom>
        </p:spPr>
      </p:pic>
      <p:sp>
        <p:nvSpPr>
          <p:cNvPr id="132" name="Rectangle 131">
            <a:extLst>
              <a:ext uri="{FF2B5EF4-FFF2-40B4-BE49-F238E27FC236}">
                <a16:creationId xmlns:a16="http://schemas.microsoft.com/office/drawing/2014/main" id="{E0D5DF93-BD99-4158-A117-15C337DB7E3F}"/>
              </a:ext>
            </a:extLst>
          </p:cNvPr>
          <p:cNvSpPr/>
          <p:nvPr/>
        </p:nvSpPr>
        <p:spPr bwMode="auto">
          <a:xfrm>
            <a:off x="2743378" y="3580325"/>
            <a:ext cx="9112072" cy="209548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Your new environment will be added to the list of environments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7BA5C6F-585D-4E7C-AB05-C13881101B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9168" y="4159820"/>
            <a:ext cx="121920" cy="121920"/>
          </a:xfrm>
          <a:prstGeom prst="rect">
            <a:avLst/>
          </a:prstGeom>
        </p:spPr>
      </p:pic>
      <p:sp>
        <p:nvSpPr>
          <p:cNvPr id="137" name="Rectangle 136">
            <a:extLst>
              <a:ext uri="{FF2B5EF4-FFF2-40B4-BE49-F238E27FC236}">
                <a16:creationId xmlns:a16="http://schemas.microsoft.com/office/drawing/2014/main" id="{78DC28B9-C84A-4D27-8CD1-1E22A843D60C}"/>
              </a:ext>
            </a:extLst>
          </p:cNvPr>
          <p:cNvSpPr/>
          <p:nvPr/>
        </p:nvSpPr>
        <p:spPr bwMode="auto">
          <a:xfrm>
            <a:off x="3282220" y="4116244"/>
            <a:ext cx="8560530" cy="209548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rPr>
              <a:t>IMPORTANT: </a:t>
            </a:r>
            <a:r>
              <a:rPr lang="en-US" sz="16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The database has not yet been provisioned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98CF7C3-03E3-47AF-9F9E-C09E3BC98E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9825" y="4695739"/>
            <a:ext cx="121920" cy="121920"/>
          </a:xfrm>
          <a:prstGeom prst="rect">
            <a:avLst/>
          </a:prstGeom>
        </p:spPr>
      </p:pic>
      <p:sp>
        <p:nvSpPr>
          <p:cNvPr id="142" name="Rectangle 141">
            <a:extLst>
              <a:ext uri="{FF2B5EF4-FFF2-40B4-BE49-F238E27FC236}">
                <a16:creationId xmlns:a16="http://schemas.microsoft.com/office/drawing/2014/main" id="{5C2D34AC-51A5-493B-834F-05234520DFC7}"/>
              </a:ext>
            </a:extLst>
          </p:cNvPr>
          <p:cNvSpPr/>
          <p:nvPr/>
        </p:nvSpPr>
        <p:spPr bwMode="auto">
          <a:xfrm>
            <a:off x="3822878" y="4652163"/>
            <a:ext cx="7994472" cy="209548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rPr>
              <a:t>Select the environment </a:t>
            </a:r>
            <a:r>
              <a:rPr lang="en-US" sz="16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you just created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294677B-B360-4866-8736-EDBBEA0FF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8690" y="5231658"/>
            <a:ext cx="121920" cy="121920"/>
          </a:xfrm>
          <a:prstGeom prst="rect">
            <a:avLst/>
          </a:prstGeom>
        </p:spPr>
      </p:pic>
      <p:sp>
        <p:nvSpPr>
          <p:cNvPr id="147" name="Rectangle 146">
            <a:extLst>
              <a:ext uri="{FF2B5EF4-FFF2-40B4-BE49-F238E27FC236}">
                <a16:creationId xmlns:a16="http://schemas.microsoft.com/office/drawing/2014/main" id="{2ADEA230-FBED-4FF8-93A1-39D090EF892C}"/>
              </a:ext>
            </a:extLst>
          </p:cNvPr>
          <p:cNvSpPr/>
          <p:nvPr/>
        </p:nvSpPr>
        <p:spPr bwMode="auto">
          <a:xfrm>
            <a:off x="4351743" y="5188082"/>
            <a:ext cx="7471958" cy="209548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Wait for the </a:t>
            </a:r>
            <a:r>
              <a:rPr lang="en-US" sz="16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rPr>
              <a:t>“Provisioning database…” </a:t>
            </a:r>
            <a:r>
              <a:rPr lang="en-US" sz="16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message to go away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299223B-F064-46B9-A45A-804A07C96D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7575" y="5767577"/>
            <a:ext cx="121920" cy="121920"/>
          </a:xfrm>
          <a:prstGeom prst="rect">
            <a:avLst/>
          </a:prstGeom>
        </p:spPr>
      </p:pic>
      <p:sp>
        <p:nvSpPr>
          <p:cNvPr id="152" name="Rectangle 151">
            <a:extLst>
              <a:ext uri="{FF2B5EF4-FFF2-40B4-BE49-F238E27FC236}">
                <a16:creationId xmlns:a16="http://schemas.microsoft.com/office/drawing/2014/main" id="{2CB73A3B-4D04-49F4-B6EC-EA552721CC49}"/>
              </a:ext>
            </a:extLst>
          </p:cNvPr>
          <p:cNvSpPr/>
          <p:nvPr/>
        </p:nvSpPr>
        <p:spPr bwMode="auto">
          <a:xfrm>
            <a:off x="4870628" y="5724001"/>
            <a:ext cx="6876872" cy="209548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You may need to refresh the screen every couple of minutes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A95F13E-2FF6-461F-827D-EA3D0CA590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1840" y="6303500"/>
            <a:ext cx="121920" cy="121920"/>
          </a:xfrm>
          <a:prstGeom prst="rect">
            <a:avLst/>
          </a:prstGeom>
        </p:spPr>
      </p:pic>
      <p:sp>
        <p:nvSpPr>
          <p:cNvPr id="157" name="Rectangle 156">
            <a:extLst>
              <a:ext uri="{FF2B5EF4-FFF2-40B4-BE49-F238E27FC236}">
                <a16:creationId xmlns:a16="http://schemas.microsoft.com/office/drawing/2014/main" id="{D4AD76C5-0F1D-462D-A401-9AB5B26B1D81}"/>
              </a:ext>
            </a:extLst>
          </p:cNvPr>
          <p:cNvSpPr/>
          <p:nvPr/>
        </p:nvSpPr>
        <p:spPr bwMode="auto">
          <a:xfrm>
            <a:off x="5424892" y="6259924"/>
            <a:ext cx="6388829" cy="209548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Once the provisioning is complete, then proceed to create apps in</a:t>
            </a:r>
            <a:br>
              <a:rPr lang="en-US" sz="16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</a:br>
            <a:r>
              <a:rPr lang="en-US" sz="16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the environment</a:t>
            </a:r>
          </a:p>
        </p:txBody>
      </p:sp>
      <p:sp>
        <p:nvSpPr>
          <p:cNvPr id="176" name="Freeform: Shape 175">
            <a:extLst>
              <a:ext uri="{FF2B5EF4-FFF2-40B4-BE49-F238E27FC236}">
                <a16:creationId xmlns:a16="http://schemas.microsoft.com/office/drawing/2014/main" id="{7A41E3D5-F6B7-4810-B32B-9EA12DD860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flipH="1">
            <a:off x="1" y="1787071"/>
            <a:ext cx="5083629" cy="5083630"/>
          </a:xfrm>
          <a:custGeom>
            <a:avLst/>
            <a:gdLst>
              <a:gd name="connsiteX0" fmla="*/ 5083629 w 5083629"/>
              <a:gd name="connsiteY0" fmla="*/ 0 h 5083630"/>
              <a:gd name="connsiteX1" fmla="*/ 0 w 5083629"/>
              <a:gd name="connsiteY1" fmla="*/ 5083630 h 5083630"/>
              <a:gd name="connsiteX2" fmla="*/ 5083629 w 5083629"/>
              <a:gd name="connsiteY2" fmla="*/ 5083630 h 5083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83629" h="5083630">
                <a:moveTo>
                  <a:pt x="5083629" y="0"/>
                </a:moveTo>
                <a:lnTo>
                  <a:pt x="0" y="5083630"/>
                </a:lnTo>
                <a:lnTo>
                  <a:pt x="5083629" y="5083630"/>
                </a:lnTo>
                <a:close/>
              </a:path>
            </a:pathLst>
          </a:custGeom>
          <a:solidFill>
            <a:srgbClr val="EAEAEA">
              <a:alpha val="45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1946F858-F088-4572-BB06-06A2AE887D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flipH="1">
            <a:off x="-5291" y="5878286"/>
            <a:ext cx="958125" cy="979714"/>
          </a:xfrm>
          <a:custGeom>
            <a:avLst/>
            <a:gdLst>
              <a:gd name="connsiteX0" fmla="*/ 1609389 w 1609389"/>
              <a:gd name="connsiteY0" fmla="*/ 779588 h 779588"/>
              <a:gd name="connsiteX1" fmla="*/ 779589 w 1609389"/>
              <a:gd name="connsiteY1" fmla="*/ 0 h 779588"/>
              <a:gd name="connsiteX2" fmla="*/ 0 w 1609389"/>
              <a:gd name="connsiteY2" fmla="*/ 779588 h 779588"/>
              <a:gd name="connsiteX0" fmla="*/ 1609389 w 1669284"/>
              <a:gd name="connsiteY0" fmla="*/ 779588 h 839483"/>
              <a:gd name="connsiteX1" fmla="*/ 779589 w 1669284"/>
              <a:gd name="connsiteY1" fmla="*/ 0 h 839483"/>
              <a:gd name="connsiteX2" fmla="*/ 0 w 1669284"/>
              <a:gd name="connsiteY2" fmla="*/ 779588 h 839483"/>
              <a:gd name="connsiteX3" fmla="*/ 1669284 w 1669284"/>
              <a:gd name="connsiteY3" fmla="*/ 839483 h 839483"/>
              <a:gd name="connsiteX0" fmla="*/ 779589 w 1669284"/>
              <a:gd name="connsiteY0" fmla="*/ 0 h 839483"/>
              <a:gd name="connsiteX1" fmla="*/ 0 w 1669284"/>
              <a:gd name="connsiteY1" fmla="*/ 779588 h 839483"/>
              <a:gd name="connsiteX2" fmla="*/ 1669284 w 1669284"/>
              <a:gd name="connsiteY2" fmla="*/ 839483 h 839483"/>
              <a:gd name="connsiteX0" fmla="*/ 779589 w 779589"/>
              <a:gd name="connsiteY0" fmla="*/ 0 h 779588"/>
              <a:gd name="connsiteX1" fmla="*/ 0 w 779589"/>
              <a:gd name="connsiteY1" fmla="*/ 779588 h 779588"/>
              <a:gd name="connsiteX0" fmla="*/ 886069 w 886069"/>
              <a:gd name="connsiteY0" fmla="*/ 0 h 906034"/>
              <a:gd name="connsiteX1" fmla="*/ 0 w 886069"/>
              <a:gd name="connsiteY1" fmla="*/ 906034 h 906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86069" h="906034">
                <a:moveTo>
                  <a:pt x="886069" y="0"/>
                </a:moveTo>
                <a:lnTo>
                  <a:pt x="0" y="906034"/>
                </a:lnTo>
              </a:path>
            </a:pathLst>
          </a:custGeom>
          <a:noFill/>
          <a:ln w="12700">
            <a:solidFill>
              <a:schemeClr val="bg1">
                <a:lumMod val="8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IN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4" name="Graphic 72">
            <a:extLst>
              <a:ext uri="{FF2B5EF4-FFF2-40B4-BE49-F238E27FC236}">
                <a16:creationId xmlns:a16="http://schemas.microsoft.com/office/drawing/2014/main" id="{0C99D63A-4FAA-491C-AA41-EA1ABFF346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36119" y="5080000"/>
            <a:ext cx="936234" cy="1153006"/>
          </a:xfrm>
          <a:custGeom>
            <a:avLst/>
            <a:gdLst>
              <a:gd name="connsiteX0" fmla="*/ 387001 w 773906"/>
              <a:gd name="connsiteY0" fmla="*/ 253079 h 953095"/>
              <a:gd name="connsiteX1" fmla="*/ 0 w 773906"/>
              <a:gd name="connsiteY1" fmla="*/ 126587 h 953095"/>
              <a:gd name="connsiteX2" fmla="*/ 387001 w 773906"/>
              <a:gd name="connsiteY2" fmla="*/ 0 h 953095"/>
              <a:gd name="connsiteX3" fmla="*/ 773906 w 773906"/>
              <a:gd name="connsiteY3" fmla="*/ 126587 h 953095"/>
              <a:gd name="connsiteX4" fmla="*/ 387001 w 773906"/>
              <a:gd name="connsiteY4" fmla="*/ 253079 h 953095"/>
              <a:gd name="connsiteX5" fmla="*/ 0 w 773906"/>
              <a:gd name="connsiteY5" fmla="*/ 227171 h 953095"/>
              <a:gd name="connsiteX6" fmla="*/ 0 w 773906"/>
              <a:gd name="connsiteY6" fmla="*/ 401860 h 953095"/>
              <a:gd name="connsiteX7" fmla="*/ 387001 w 773906"/>
              <a:gd name="connsiteY7" fmla="*/ 491204 h 953095"/>
              <a:gd name="connsiteX8" fmla="*/ 773906 w 773906"/>
              <a:gd name="connsiteY8" fmla="*/ 401860 h 953095"/>
              <a:gd name="connsiteX9" fmla="*/ 773906 w 773906"/>
              <a:gd name="connsiteY9" fmla="*/ 227171 h 953095"/>
              <a:gd name="connsiteX10" fmla="*/ 0 w 773906"/>
              <a:gd name="connsiteY10" fmla="*/ 481394 h 953095"/>
              <a:gd name="connsiteX11" fmla="*/ 0 w 773906"/>
              <a:gd name="connsiteY11" fmla="*/ 639985 h 953095"/>
              <a:gd name="connsiteX12" fmla="*/ 387001 w 773906"/>
              <a:gd name="connsiteY12" fmla="*/ 729329 h 953095"/>
              <a:gd name="connsiteX13" fmla="*/ 773906 w 773906"/>
              <a:gd name="connsiteY13" fmla="*/ 639985 h 953095"/>
              <a:gd name="connsiteX14" fmla="*/ 773906 w 773906"/>
              <a:gd name="connsiteY14" fmla="*/ 481394 h 953095"/>
              <a:gd name="connsiteX15" fmla="*/ 0 w 773906"/>
              <a:gd name="connsiteY15" fmla="*/ 719519 h 953095"/>
              <a:gd name="connsiteX16" fmla="*/ 0 w 773906"/>
              <a:gd name="connsiteY16" fmla="*/ 830294 h 953095"/>
              <a:gd name="connsiteX17" fmla="*/ 773906 w 773906"/>
              <a:gd name="connsiteY17" fmla="*/ 830294 h 953095"/>
              <a:gd name="connsiteX18" fmla="*/ 773906 w 773906"/>
              <a:gd name="connsiteY18" fmla="*/ 719519 h 953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773906" h="953095">
                <a:moveTo>
                  <a:pt x="387001" y="253079"/>
                </a:moveTo>
                <a:cubicBezTo>
                  <a:pt x="173260" y="253079"/>
                  <a:pt x="0" y="196405"/>
                  <a:pt x="0" y="126587"/>
                </a:cubicBezTo>
                <a:cubicBezTo>
                  <a:pt x="0" y="56769"/>
                  <a:pt x="173260" y="0"/>
                  <a:pt x="387001" y="0"/>
                </a:cubicBezTo>
                <a:cubicBezTo>
                  <a:pt x="600742" y="0"/>
                  <a:pt x="773906" y="56769"/>
                  <a:pt x="773906" y="126587"/>
                </a:cubicBezTo>
                <a:cubicBezTo>
                  <a:pt x="773906" y="196405"/>
                  <a:pt x="600742" y="253079"/>
                  <a:pt x="387001" y="253079"/>
                </a:cubicBezTo>
                <a:close/>
                <a:moveTo>
                  <a:pt x="0" y="227171"/>
                </a:moveTo>
                <a:lnTo>
                  <a:pt x="0" y="401860"/>
                </a:lnTo>
                <a:cubicBezTo>
                  <a:pt x="0" y="428530"/>
                  <a:pt x="131731" y="491204"/>
                  <a:pt x="387001" y="491204"/>
                </a:cubicBezTo>
                <a:cubicBezTo>
                  <a:pt x="642271" y="491204"/>
                  <a:pt x="773906" y="428530"/>
                  <a:pt x="773906" y="401860"/>
                </a:cubicBezTo>
                <a:lnTo>
                  <a:pt x="773906" y="227171"/>
                </a:lnTo>
                <a:moveTo>
                  <a:pt x="0" y="481394"/>
                </a:moveTo>
                <a:lnTo>
                  <a:pt x="0" y="639985"/>
                </a:lnTo>
                <a:cubicBezTo>
                  <a:pt x="0" y="666655"/>
                  <a:pt x="131731" y="729329"/>
                  <a:pt x="387001" y="729329"/>
                </a:cubicBezTo>
                <a:cubicBezTo>
                  <a:pt x="642271" y="729329"/>
                  <a:pt x="773906" y="666655"/>
                  <a:pt x="773906" y="639985"/>
                </a:cubicBezTo>
                <a:lnTo>
                  <a:pt x="773906" y="481394"/>
                </a:lnTo>
                <a:moveTo>
                  <a:pt x="0" y="719519"/>
                </a:moveTo>
                <a:lnTo>
                  <a:pt x="0" y="830294"/>
                </a:lnTo>
                <a:cubicBezTo>
                  <a:pt x="0" y="994029"/>
                  <a:pt x="773906" y="994029"/>
                  <a:pt x="773906" y="830294"/>
                </a:cubicBezTo>
                <a:lnTo>
                  <a:pt x="773906" y="719519"/>
                </a:lnTo>
              </a:path>
            </a:pathLst>
          </a:custGeom>
          <a:noFill/>
          <a:ln w="12700" cap="flat">
            <a:solidFill>
              <a:schemeClr val="bg1">
                <a:lumMod val="50000"/>
                <a:alpha val="5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68066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4F81FE-D9D6-4298-9F10-654EBEFE5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Lab overview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07A79D5-3744-4A2E-A688-14CD08A2F3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17738030">
            <a:off x="595810" y="2442309"/>
            <a:ext cx="1973383" cy="1973384"/>
          </a:xfrm>
          <a:prstGeom prst="ellipse">
            <a:avLst/>
          </a:prstGeom>
          <a:solidFill>
            <a:srgbClr val="0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AC971FD9-4824-41CE-B657-127E25207E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708454" y="2554953"/>
            <a:ext cx="1748095" cy="1748096"/>
          </a:xfrm>
          <a:prstGeom prst="ellipse">
            <a:avLst/>
          </a:prstGeom>
          <a:solidFill>
            <a:srgbClr val="74277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20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3267DEF6-4AA8-487F-95E9-0CA737976B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5592036">
            <a:off x="2211351" y="3168954"/>
            <a:ext cx="1101472" cy="603954"/>
          </a:xfrm>
          <a:custGeom>
            <a:avLst/>
            <a:gdLst>
              <a:gd name="connsiteX0" fmla="*/ 0 w 1077304"/>
              <a:gd name="connsiteY0" fmla="*/ 590702 h 590702"/>
              <a:gd name="connsiteX1" fmla="*/ 545295 w 1077304"/>
              <a:gd name="connsiteY1" fmla="*/ 0 h 590702"/>
              <a:gd name="connsiteX2" fmla="*/ 1077304 w 1077304"/>
              <a:gd name="connsiteY2" fmla="*/ 576310 h 590702"/>
              <a:gd name="connsiteX3" fmla="*/ 1008142 w 1077304"/>
              <a:gd name="connsiteY3" fmla="*/ 534571 h 590702"/>
              <a:gd name="connsiteX4" fmla="*/ 918840 w 1077304"/>
              <a:gd name="connsiteY4" fmla="*/ 492312 h 590702"/>
              <a:gd name="connsiteX5" fmla="*/ 16806 w 1077304"/>
              <a:gd name="connsiteY5" fmla="*/ 580220 h 590702"/>
              <a:gd name="connsiteX6" fmla="*/ 2530 w 1077304"/>
              <a:gd name="connsiteY6" fmla="*/ 590702 h 590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77304" h="590702">
                <a:moveTo>
                  <a:pt x="0" y="590702"/>
                </a:moveTo>
                <a:lnTo>
                  <a:pt x="545295" y="0"/>
                </a:lnTo>
                <a:lnTo>
                  <a:pt x="1077304" y="576310"/>
                </a:lnTo>
                <a:lnTo>
                  <a:pt x="1008142" y="534571"/>
                </a:lnTo>
                <a:cubicBezTo>
                  <a:pt x="979412" y="519145"/>
                  <a:pt x="949631" y="505024"/>
                  <a:pt x="918840" y="492312"/>
                </a:cubicBezTo>
                <a:cubicBezTo>
                  <a:pt x="610938" y="365195"/>
                  <a:pt x="275066" y="409124"/>
                  <a:pt x="16806" y="580220"/>
                </a:cubicBezTo>
                <a:lnTo>
                  <a:pt x="2530" y="590702"/>
                </a:lnTo>
                <a:close/>
              </a:path>
            </a:pathLst>
          </a:custGeom>
          <a:solidFill>
            <a:srgbClr val="0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2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" name="Picture 4" descr="Icon of a cellphone with a play sign on the screen">
            <a:extLst>
              <a:ext uri="{FF2B5EF4-FFF2-40B4-BE49-F238E27FC236}">
                <a16:creationId xmlns:a16="http://schemas.microsoft.com/office/drawing/2014/main" id="{1343A8E2-9925-478B-882D-506277762B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893" y="2946655"/>
            <a:ext cx="585216" cy="96469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A4F2311-637E-43E1-AEE4-B9ECF53DFC11}"/>
              </a:ext>
            </a:extLst>
          </p:cNvPr>
          <p:cNvSpPr/>
          <p:nvPr/>
        </p:nvSpPr>
        <p:spPr>
          <a:xfrm>
            <a:off x="1083518" y="3075058"/>
            <a:ext cx="99796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2000" dirty="0">
                <a:solidFill>
                  <a:schemeClr val="bg1"/>
                </a:solidFill>
                <a:latin typeface="Segoe UI Semibold"/>
              </a:rPr>
              <a:t>Canvas</a:t>
            </a:r>
            <a:br>
              <a:rPr lang="en-US" sz="2000" dirty="0">
                <a:solidFill>
                  <a:schemeClr val="bg1"/>
                </a:solidFill>
                <a:latin typeface="Segoe UI Semibold"/>
              </a:rPr>
            </a:br>
            <a:r>
              <a:rPr lang="en-US" sz="2000" dirty="0">
                <a:solidFill>
                  <a:schemeClr val="bg1"/>
                </a:solidFill>
                <a:latin typeface="Segoe UI Semibold"/>
              </a:rPr>
              <a:t>App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DEDB611-249F-44C4-B3D6-E34507FD3D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17738030">
            <a:off x="3439851" y="2442309"/>
            <a:ext cx="1973383" cy="1973384"/>
          </a:xfrm>
          <a:prstGeom prst="ellipse">
            <a:avLst/>
          </a:prstGeom>
          <a:solidFill>
            <a:srgbClr val="0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1AE1EB70-2F31-4E03-9565-CFC81C222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3552495" y="2554953"/>
            <a:ext cx="1748095" cy="1748096"/>
          </a:xfrm>
          <a:prstGeom prst="ellipse">
            <a:avLst/>
          </a:prstGeom>
          <a:solidFill>
            <a:srgbClr val="74277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u="sng">
              <a:solidFill>
                <a:srgbClr val="000000"/>
              </a:solidFill>
              <a:latin typeface="+mj-lt"/>
            </a:endParaRPr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AA88A62C-31B1-410A-A4A3-E10CB8DD7D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5592036">
            <a:off x="5055392" y="3168954"/>
            <a:ext cx="1101472" cy="603954"/>
          </a:xfrm>
          <a:custGeom>
            <a:avLst/>
            <a:gdLst>
              <a:gd name="connsiteX0" fmla="*/ 0 w 1077304"/>
              <a:gd name="connsiteY0" fmla="*/ 590702 h 590702"/>
              <a:gd name="connsiteX1" fmla="*/ 545295 w 1077304"/>
              <a:gd name="connsiteY1" fmla="*/ 0 h 590702"/>
              <a:gd name="connsiteX2" fmla="*/ 1077304 w 1077304"/>
              <a:gd name="connsiteY2" fmla="*/ 576310 h 590702"/>
              <a:gd name="connsiteX3" fmla="*/ 1008142 w 1077304"/>
              <a:gd name="connsiteY3" fmla="*/ 534571 h 590702"/>
              <a:gd name="connsiteX4" fmla="*/ 918840 w 1077304"/>
              <a:gd name="connsiteY4" fmla="*/ 492312 h 590702"/>
              <a:gd name="connsiteX5" fmla="*/ 16806 w 1077304"/>
              <a:gd name="connsiteY5" fmla="*/ 580220 h 590702"/>
              <a:gd name="connsiteX6" fmla="*/ 2530 w 1077304"/>
              <a:gd name="connsiteY6" fmla="*/ 590702 h 590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77304" h="590702">
                <a:moveTo>
                  <a:pt x="0" y="590702"/>
                </a:moveTo>
                <a:lnTo>
                  <a:pt x="545295" y="0"/>
                </a:lnTo>
                <a:lnTo>
                  <a:pt x="1077304" y="576310"/>
                </a:lnTo>
                <a:lnTo>
                  <a:pt x="1008142" y="534571"/>
                </a:lnTo>
                <a:cubicBezTo>
                  <a:pt x="979412" y="519145"/>
                  <a:pt x="949631" y="505024"/>
                  <a:pt x="918840" y="492312"/>
                </a:cubicBezTo>
                <a:cubicBezTo>
                  <a:pt x="610938" y="365195"/>
                  <a:pt x="275066" y="409124"/>
                  <a:pt x="16806" y="580220"/>
                </a:cubicBezTo>
                <a:lnTo>
                  <a:pt x="2530" y="590702"/>
                </a:lnTo>
                <a:close/>
              </a:path>
            </a:pathLst>
          </a:custGeom>
          <a:solidFill>
            <a:srgbClr val="0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2" name="Picture 11" descr="an icon of a hand offering services">
            <a:extLst>
              <a:ext uri="{FF2B5EF4-FFF2-40B4-BE49-F238E27FC236}">
                <a16:creationId xmlns:a16="http://schemas.microsoft.com/office/drawing/2014/main" id="{0558F8D9-1C1C-46F9-AE69-E160F09493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7442" y="2983231"/>
            <a:ext cx="838200" cy="891540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97D00467-0EF8-437D-AD94-B899C3DD780D}"/>
              </a:ext>
            </a:extLst>
          </p:cNvPr>
          <p:cNvSpPr/>
          <p:nvPr/>
        </p:nvSpPr>
        <p:spPr>
          <a:xfrm>
            <a:off x="3757324" y="3075058"/>
            <a:ext cx="133844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Segoe UI Semibold"/>
                <a:cs typeface="Segoe UI" pitchFamily="34" charset="0"/>
              </a:rPr>
              <a:t>Dataverse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58144B12-D947-4A9D-9608-AB03B8CBCC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17738030">
            <a:off x="6283893" y="2442309"/>
            <a:ext cx="1973383" cy="1973384"/>
          </a:xfrm>
          <a:prstGeom prst="ellipse">
            <a:avLst/>
          </a:prstGeom>
          <a:solidFill>
            <a:srgbClr val="0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2E4C2C28-C439-45FC-B9F2-840541BBDB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6396537" y="2554953"/>
            <a:ext cx="1748095" cy="1748096"/>
          </a:xfrm>
          <a:prstGeom prst="ellipse">
            <a:avLst/>
          </a:prstGeom>
          <a:solidFill>
            <a:srgbClr val="74277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ED26ABF9-3B82-47C4-A667-B6686B3F3F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5592036">
            <a:off x="7899434" y="3168954"/>
            <a:ext cx="1101472" cy="603954"/>
          </a:xfrm>
          <a:custGeom>
            <a:avLst/>
            <a:gdLst>
              <a:gd name="connsiteX0" fmla="*/ 0 w 1077304"/>
              <a:gd name="connsiteY0" fmla="*/ 590702 h 590702"/>
              <a:gd name="connsiteX1" fmla="*/ 545295 w 1077304"/>
              <a:gd name="connsiteY1" fmla="*/ 0 h 590702"/>
              <a:gd name="connsiteX2" fmla="*/ 1077304 w 1077304"/>
              <a:gd name="connsiteY2" fmla="*/ 576310 h 590702"/>
              <a:gd name="connsiteX3" fmla="*/ 1008142 w 1077304"/>
              <a:gd name="connsiteY3" fmla="*/ 534571 h 590702"/>
              <a:gd name="connsiteX4" fmla="*/ 918840 w 1077304"/>
              <a:gd name="connsiteY4" fmla="*/ 492312 h 590702"/>
              <a:gd name="connsiteX5" fmla="*/ 16806 w 1077304"/>
              <a:gd name="connsiteY5" fmla="*/ 580220 h 590702"/>
              <a:gd name="connsiteX6" fmla="*/ 2530 w 1077304"/>
              <a:gd name="connsiteY6" fmla="*/ 590702 h 590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77304" h="590702">
                <a:moveTo>
                  <a:pt x="0" y="590702"/>
                </a:moveTo>
                <a:lnTo>
                  <a:pt x="545295" y="0"/>
                </a:lnTo>
                <a:lnTo>
                  <a:pt x="1077304" y="576310"/>
                </a:lnTo>
                <a:lnTo>
                  <a:pt x="1008142" y="534571"/>
                </a:lnTo>
                <a:cubicBezTo>
                  <a:pt x="979412" y="519145"/>
                  <a:pt x="949631" y="505024"/>
                  <a:pt x="918840" y="492312"/>
                </a:cubicBezTo>
                <a:cubicBezTo>
                  <a:pt x="610938" y="365195"/>
                  <a:pt x="275066" y="409124"/>
                  <a:pt x="16806" y="580220"/>
                </a:cubicBezTo>
                <a:lnTo>
                  <a:pt x="2530" y="590702"/>
                </a:lnTo>
                <a:close/>
              </a:path>
            </a:pathLst>
          </a:custGeom>
          <a:solidFill>
            <a:srgbClr val="0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" name="Picture 13" descr="an icon of app model">
            <a:extLst>
              <a:ext uri="{FF2B5EF4-FFF2-40B4-BE49-F238E27FC236}">
                <a16:creationId xmlns:a16="http://schemas.microsoft.com/office/drawing/2014/main" id="{5D62B0BE-5A34-49C2-B6CB-3A93294513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8238" y="3023617"/>
            <a:ext cx="964692" cy="810768"/>
          </a:xfrm>
          <a:prstGeom prst="rect">
            <a:avLst/>
          </a:prstGeom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76B53B45-C66F-44C8-8CB4-F5495093859B}"/>
              </a:ext>
            </a:extLst>
          </p:cNvPr>
          <p:cNvSpPr/>
          <p:nvPr/>
        </p:nvSpPr>
        <p:spPr>
          <a:xfrm>
            <a:off x="6473493" y="3121225"/>
            <a:ext cx="1594182" cy="6155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 algn="ctr"/>
            <a:r>
              <a:rPr lang="en-US" sz="2000" dirty="0">
                <a:solidFill>
                  <a:schemeClr val="bg1"/>
                </a:solidFill>
                <a:latin typeface="Segoe UI Semibold"/>
                <a:ea typeface="Segoe UI" pitchFamily="34" charset="0"/>
                <a:cs typeface="Segoe UI" pitchFamily="34" charset="0"/>
              </a:rPr>
              <a:t>Model-driven</a:t>
            </a:r>
          </a:p>
          <a:p>
            <a:pPr lvl="0" algn="ctr"/>
            <a:r>
              <a:rPr lang="en-US" sz="2000" dirty="0">
                <a:solidFill>
                  <a:schemeClr val="bg1"/>
                </a:solidFill>
                <a:latin typeface="Segoe UI Semibold"/>
                <a:ea typeface="Segoe UI" pitchFamily="34" charset="0"/>
                <a:cs typeface="Segoe UI" pitchFamily="34" charset="0"/>
              </a:rPr>
              <a:t>App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976A7B5C-D972-45FB-A36A-790768253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17738030">
            <a:off x="9127936" y="2442309"/>
            <a:ext cx="1973383" cy="1973384"/>
          </a:xfrm>
          <a:prstGeom prst="ellipse">
            <a:avLst/>
          </a:prstGeom>
          <a:solidFill>
            <a:srgbClr val="0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4C5E5F32-6DD8-4791-93E7-D5B94F0007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9240579" y="2554953"/>
            <a:ext cx="1748094" cy="1748096"/>
          </a:xfrm>
          <a:prstGeom prst="ellipse">
            <a:avLst/>
          </a:prstGeom>
          <a:solidFill>
            <a:srgbClr val="74277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FBC51258-6343-43EA-ADC8-2E1FC68C35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5592036">
            <a:off x="10743477" y="3168954"/>
            <a:ext cx="1101472" cy="603954"/>
          </a:xfrm>
          <a:custGeom>
            <a:avLst/>
            <a:gdLst>
              <a:gd name="connsiteX0" fmla="*/ 0 w 1077304"/>
              <a:gd name="connsiteY0" fmla="*/ 590702 h 590702"/>
              <a:gd name="connsiteX1" fmla="*/ 545295 w 1077304"/>
              <a:gd name="connsiteY1" fmla="*/ 0 h 590702"/>
              <a:gd name="connsiteX2" fmla="*/ 1077304 w 1077304"/>
              <a:gd name="connsiteY2" fmla="*/ 576310 h 590702"/>
              <a:gd name="connsiteX3" fmla="*/ 1008142 w 1077304"/>
              <a:gd name="connsiteY3" fmla="*/ 534571 h 590702"/>
              <a:gd name="connsiteX4" fmla="*/ 918840 w 1077304"/>
              <a:gd name="connsiteY4" fmla="*/ 492312 h 590702"/>
              <a:gd name="connsiteX5" fmla="*/ 16806 w 1077304"/>
              <a:gd name="connsiteY5" fmla="*/ 580220 h 590702"/>
              <a:gd name="connsiteX6" fmla="*/ 2530 w 1077304"/>
              <a:gd name="connsiteY6" fmla="*/ 590702 h 590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77304" h="590702">
                <a:moveTo>
                  <a:pt x="0" y="590702"/>
                </a:moveTo>
                <a:lnTo>
                  <a:pt x="545295" y="0"/>
                </a:lnTo>
                <a:lnTo>
                  <a:pt x="1077304" y="576310"/>
                </a:lnTo>
                <a:lnTo>
                  <a:pt x="1008142" y="534571"/>
                </a:lnTo>
                <a:cubicBezTo>
                  <a:pt x="979412" y="519145"/>
                  <a:pt x="949631" y="505024"/>
                  <a:pt x="918840" y="492312"/>
                </a:cubicBezTo>
                <a:cubicBezTo>
                  <a:pt x="610938" y="365195"/>
                  <a:pt x="275066" y="409124"/>
                  <a:pt x="16806" y="580220"/>
                </a:cubicBezTo>
                <a:lnTo>
                  <a:pt x="2530" y="590702"/>
                </a:lnTo>
                <a:close/>
              </a:path>
            </a:pathLst>
          </a:custGeom>
          <a:solidFill>
            <a:srgbClr val="0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6" name="Picture 15" descr="an icon of power switch">
            <a:extLst>
              <a:ext uri="{FF2B5EF4-FFF2-40B4-BE49-F238E27FC236}">
                <a16:creationId xmlns:a16="http://schemas.microsoft.com/office/drawing/2014/main" id="{A81869E4-4FB3-4BFC-82EE-AA671C6D55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59534" y="2995423"/>
            <a:ext cx="710184" cy="867156"/>
          </a:xfrm>
          <a:prstGeom prst="rect">
            <a:avLst/>
          </a:prstGeom>
        </p:spPr>
      </p:pic>
      <p:sp>
        <p:nvSpPr>
          <p:cNvPr id="55" name="Rectangle 54">
            <a:extLst>
              <a:ext uri="{FF2B5EF4-FFF2-40B4-BE49-F238E27FC236}">
                <a16:creationId xmlns:a16="http://schemas.microsoft.com/office/drawing/2014/main" id="{37578950-70A0-4F07-B813-1D69EEE0619D}"/>
              </a:ext>
            </a:extLst>
          </p:cNvPr>
          <p:cNvSpPr/>
          <p:nvPr/>
        </p:nvSpPr>
        <p:spPr>
          <a:xfrm>
            <a:off x="9494577" y="3105836"/>
            <a:ext cx="1240098" cy="646331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pPr lvl="0" algn="ctr">
              <a:lnSpc>
                <a:spcPct val="90000"/>
              </a:lnSpc>
            </a:pPr>
            <a:r>
              <a:rPr lang="en-US" sz="2000" dirty="0">
                <a:solidFill>
                  <a:schemeClr val="bg1"/>
                </a:solidFill>
                <a:latin typeface="Segoe UI Semibold"/>
                <a:ea typeface="Segoe UI" pitchFamily="34" charset="0"/>
                <a:cs typeface="Segoe UI" pitchFamily="34" charset="0"/>
              </a:rPr>
              <a:t>Power Automate</a:t>
            </a:r>
            <a:endParaRPr lang="en-US" sz="2000" dirty="0">
              <a:solidFill>
                <a:schemeClr val="bg1"/>
              </a:solidFill>
              <a:latin typeface="Segoe UI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3141861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ABEDB75-6EB7-4330-8AF2-C4A07CE1F20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04800" y="2403474"/>
            <a:ext cx="11586711" cy="1135063"/>
          </a:xfrm>
        </p:spPr>
        <p:txBody>
          <a:bodyPr anchor="ctr"/>
          <a:lstStyle/>
          <a:p>
            <a:r>
              <a:rPr lang="en-IN" sz="4800" dirty="0"/>
              <a:t>Hands-on-lab 1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DFE5E3D-6912-41C5-8417-76E42416C6E7}"/>
              </a:ext>
            </a:extLst>
          </p:cNvPr>
          <p:cNvSpPr txBox="1">
            <a:spLocks/>
          </p:cNvSpPr>
          <p:nvPr/>
        </p:nvSpPr>
        <p:spPr>
          <a:xfrm>
            <a:off x="304800" y="3261108"/>
            <a:ext cx="7073900" cy="984250"/>
          </a:xfrm>
          <a:prstGeom prst="rect">
            <a:avLst/>
          </a:prstGeom>
        </p:spPr>
        <p:txBody>
          <a:bodyPr vert="horz" wrap="square" lIns="0" tIns="91440" rIns="146304" bIns="91440" rtlCol="0" anchor="ctr">
            <a:noAutofit/>
          </a:bodyPr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3200" b="1" dirty="0"/>
              <a:t>Module 1: Power Apps Canvas App</a:t>
            </a:r>
          </a:p>
        </p:txBody>
      </p:sp>
    </p:spTree>
    <p:extLst>
      <p:ext uri="{BB962C8B-B14F-4D97-AF65-F5344CB8AC3E}">
        <p14:creationId xmlns:p14="http://schemas.microsoft.com/office/powerpoint/2010/main" val="739031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68AFFF1E-07E1-4C58-8296-B9717EFA0E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flipH="1">
            <a:off x="10537370" y="0"/>
            <a:ext cx="1654630" cy="1329446"/>
          </a:xfrm>
          <a:custGeom>
            <a:avLst/>
            <a:gdLst>
              <a:gd name="connsiteX0" fmla="*/ 748743 w 3809827"/>
              <a:gd name="connsiteY0" fmla="*/ 3061083 h 3061083"/>
              <a:gd name="connsiteX1" fmla="*/ 0 w 3809827"/>
              <a:gd name="connsiteY1" fmla="*/ 2312341 h 3061083"/>
              <a:gd name="connsiteX2" fmla="*/ 0 w 3809827"/>
              <a:gd name="connsiteY2" fmla="*/ 0 h 3061083"/>
              <a:gd name="connsiteX3" fmla="*/ 3809827 w 3809827"/>
              <a:gd name="connsiteY3" fmla="*/ 0 h 3061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09827" h="3061083">
                <a:moveTo>
                  <a:pt x="748743" y="3061083"/>
                </a:moveTo>
                <a:lnTo>
                  <a:pt x="0" y="2312341"/>
                </a:lnTo>
                <a:lnTo>
                  <a:pt x="0" y="0"/>
                </a:lnTo>
                <a:lnTo>
                  <a:pt x="3809827" y="0"/>
                </a:lnTo>
                <a:close/>
              </a:path>
            </a:pathLst>
          </a:custGeom>
          <a:noFill/>
          <a:ln w="6350">
            <a:solidFill>
              <a:schemeClr val="bg1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2" name="Freeform: Shape 201">
            <a:extLst>
              <a:ext uri="{FF2B5EF4-FFF2-40B4-BE49-F238E27FC236}">
                <a16:creationId xmlns:a16="http://schemas.microsoft.com/office/drawing/2014/main" id="{822BEBB2-AB61-4F34-B985-95E593BA43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flipH="1">
            <a:off x="10537370" y="0"/>
            <a:ext cx="1654630" cy="1329446"/>
          </a:xfrm>
          <a:custGeom>
            <a:avLst/>
            <a:gdLst>
              <a:gd name="connsiteX0" fmla="*/ 748743 w 3809827"/>
              <a:gd name="connsiteY0" fmla="*/ 3061083 h 3061083"/>
              <a:gd name="connsiteX1" fmla="*/ 0 w 3809827"/>
              <a:gd name="connsiteY1" fmla="*/ 2312341 h 3061083"/>
              <a:gd name="connsiteX2" fmla="*/ 0 w 3809827"/>
              <a:gd name="connsiteY2" fmla="*/ 0 h 3061083"/>
              <a:gd name="connsiteX3" fmla="*/ 3809827 w 3809827"/>
              <a:gd name="connsiteY3" fmla="*/ 0 h 3061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09827" h="3061083">
                <a:moveTo>
                  <a:pt x="748743" y="3061083"/>
                </a:moveTo>
                <a:lnTo>
                  <a:pt x="0" y="2312341"/>
                </a:lnTo>
                <a:lnTo>
                  <a:pt x="0" y="0"/>
                </a:lnTo>
                <a:lnTo>
                  <a:pt x="3809827" y="0"/>
                </a:lnTo>
                <a:close/>
              </a:path>
            </a:pathLst>
          </a:custGeom>
          <a:noFill/>
          <a:ln w="6350">
            <a:solidFill>
              <a:schemeClr val="bg1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3" name="Freeform: Shape 202">
            <a:extLst>
              <a:ext uri="{FF2B5EF4-FFF2-40B4-BE49-F238E27FC236}">
                <a16:creationId xmlns:a16="http://schemas.microsoft.com/office/drawing/2014/main" id="{AD7EA0FC-00D3-43FB-B47E-4499476828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5400000" flipH="1">
            <a:off x="7401437" y="-14517"/>
            <a:ext cx="4920345" cy="4920346"/>
          </a:xfrm>
          <a:custGeom>
            <a:avLst/>
            <a:gdLst>
              <a:gd name="connsiteX0" fmla="*/ 0 w 4310219"/>
              <a:gd name="connsiteY0" fmla="*/ 0 h 6166514"/>
              <a:gd name="connsiteX1" fmla="*/ 0 w 4310219"/>
              <a:gd name="connsiteY1" fmla="*/ 6166514 h 6166514"/>
              <a:gd name="connsiteX2" fmla="*/ 2453924 w 4310219"/>
              <a:gd name="connsiteY2" fmla="*/ 6166514 h 6166514"/>
              <a:gd name="connsiteX3" fmla="*/ 4310219 w 4310219"/>
              <a:gd name="connsiteY3" fmla="*/ 4310220 h 6166514"/>
              <a:gd name="connsiteX0" fmla="*/ 2453924 w 4310219"/>
              <a:gd name="connsiteY0" fmla="*/ 6166514 h 6197876"/>
              <a:gd name="connsiteX1" fmla="*/ 4310219 w 4310219"/>
              <a:gd name="connsiteY1" fmla="*/ 4310220 h 6197876"/>
              <a:gd name="connsiteX2" fmla="*/ 0 w 4310219"/>
              <a:gd name="connsiteY2" fmla="*/ 0 h 6197876"/>
              <a:gd name="connsiteX3" fmla="*/ 0 w 4310219"/>
              <a:gd name="connsiteY3" fmla="*/ 6166514 h 6197876"/>
              <a:gd name="connsiteX4" fmla="*/ 2485286 w 4310219"/>
              <a:gd name="connsiteY4" fmla="*/ 6197876 h 6197876"/>
              <a:gd name="connsiteX0" fmla="*/ 2453924 w 4310219"/>
              <a:gd name="connsiteY0" fmla="*/ 6166514 h 6166514"/>
              <a:gd name="connsiteX1" fmla="*/ 4310219 w 4310219"/>
              <a:gd name="connsiteY1" fmla="*/ 4310220 h 6166514"/>
              <a:gd name="connsiteX2" fmla="*/ 0 w 4310219"/>
              <a:gd name="connsiteY2" fmla="*/ 0 h 6166514"/>
              <a:gd name="connsiteX3" fmla="*/ 0 w 4310219"/>
              <a:gd name="connsiteY3" fmla="*/ 6166514 h 6166514"/>
              <a:gd name="connsiteX0" fmla="*/ 4310219 w 4310219"/>
              <a:gd name="connsiteY0" fmla="*/ 4310220 h 6166514"/>
              <a:gd name="connsiteX1" fmla="*/ 0 w 4310219"/>
              <a:gd name="connsiteY1" fmla="*/ 0 h 6166514"/>
              <a:gd name="connsiteX2" fmla="*/ 0 w 4310219"/>
              <a:gd name="connsiteY2" fmla="*/ 6166514 h 6166514"/>
              <a:gd name="connsiteX0" fmla="*/ 4310219 w 4310219"/>
              <a:gd name="connsiteY0" fmla="*/ 4310220 h 4310220"/>
              <a:gd name="connsiteX1" fmla="*/ 0 w 4310219"/>
              <a:gd name="connsiteY1" fmla="*/ 0 h 4310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310219" h="4310220">
                <a:moveTo>
                  <a:pt x="4310219" y="4310220"/>
                </a:moveTo>
                <a:lnTo>
                  <a:pt x="0" y="0"/>
                </a:lnTo>
              </a:path>
            </a:pathLst>
          </a:custGeom>
          <a:noFill/>
          <a:ln w="12700">
            <a:solidFill>
              <a:srgbClr val="742774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IN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sp>
        <p:nvSpPr>
          <p:cNvPr id="204" name="Freeform: Shape 203">
            <a:extLst>
              <a:ext uri="{FF2B5EF4-FFF2-40B4-BE49-F238E27FC236}">
                <a16:creationId xmlns:a16="http://schemas.microsoft.com/office/drawing/2014/main" id="{330A917E-A8E9-4711-9182-7A5E9D5790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5400000" flipH="1">
            <a:off x="2667000" y="-2666999"/>
            <a:ext cx="6857999" cy="12191998"/>
          </a:xfrm>
          <a:custGeom>
            <a:avLst/>
            <a:gdLst>
              <a:gd name="connsiteX0" fmla="*/ 6857999 w 6857999"/>
              <a:gd name="connsiteY0" fmla="*/ 12191998 h 12191998"/>
              <a:gd name="connsiteX1" fmla="*/ 6857999 w 6857999"/>
              <a:gd name="connsiteY1" fmla="*/ 4909395 h 12191998"/>
              <a:gd name="connsiteX2" fmla="*/ 1948605 w 6857999"/>
              <a:gd name="connsiteY2" fmla="*/ 0 h 12191998"/>
              <a:gd name="connsiteX3" fmla="*/ 0 w 6857999"/>
              <a:gd name="connsiteY3" fmla="*/ 0 h 12191998"/>
              <a:gd name="connsiteX4" fmla="*/ 0 w 6857999"/>
              <a:gd name="connsiteY4" fmla="*/ 12191998 h 12191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57999" h="12191998">
                <a:moveTo>
                  <a:pt x="6857999" y="12191998"/>
                </a:moveTo>
                <a:lnTo>
                  <a:pt x="6857999" y="4909395"/>
                </a:lnTo>
                <a:lnTo>
                  <a:pt x="1948605" y="0"/>
                </a:lnTo>
                <a:lnTo>
                  <a:pt x="0" y="0"/>
                </a:lnTo>
                <a:lnTo>
                  <a:pt x="0" y="1219199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IN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sp>
        <p:nvSpPr>
          <p:cNvPr id="205" name="Title 6">
            <a:extLst>
              <a:ext uri="{FF2B5EF4-FFF2-40B4-BE49-F238E27FC236}">
                <a16:creationId xmlns:a16="http://schemas.microsoft.com/office/drawing/2014/main" id="{5187754A-55EF-44D3-AD72-97ACA6001D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792376"/>
            <a:ext cx="11908064" cy="578926"/>
          </a:xfrm>
        </p:spPr>
        <p:txBody>
          <a:bodyPr/>
          <a:lstStyle/>
          <a:p>
            <a:r>
              <a:rPr lang="en-IN" dirty="0"/>
              <a:t>Module 1:Learning objectives</a:t>
            </a:r>
          </a:p>
        </p:txBody>
      </p:sp>
      <p:grpSp>
        <p:nvGrpSpPr>
          <p:cNvPr id="206" name="Group 205" descr="A breadcrumb of Canvas App">
            <a:extLst>
              <a:ext uri="{FF2B5EF4-FFF2-40B4-BE49-F238E27FC236}">
                <a16:creationId xmlns:a16="http://schemas.microsoft.com/office/drawing/2014/main" id="{335373AE-1DB4-4021-B366-FABC8ABAF24C}"/>
              </a:ext>
            </a:extLst>
          </p:cNvPr>
          <p:cNvGrpSpPr/>
          <p:nvPr/>
        </p:nvGrpSpPr>
        <p:grpSpPr>
          <a:xfrm>
            <a:off x="7412527" y="141681"/>
            <a:ext cx="1024061" cy="818743"/>
            <a:chOff x="7415641" y="138519"/>
            <a:chExt cx="1024061" cy="818743"/>
          </a:xfrm>
        </p:grpSpPr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8F7553D7-2FE5-449F-A78A-962BBFEA60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 rot="17738030">
              <a:off x="7415641" y="138519"/>
              <a:ext cx="818743" cy="818743"/>
            </a:xfrm>
            <a:prstGeom prst="ellipse">
              <a:avLst/>
            </a:prstGeom>
            <a:solidFill>
              <a:srgbClr val="00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0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208" name="Group 207">
              <a:extLst>
                <a:ext uri="{FF2B5EF4-FFF2-40B4-BE49-F238E27FC236}">
                  <a16:creationId xmlns:a16="http://schemas.microsoft.com/office/drawing/2014/main" id="{5A7E41CC-C6EC-4448-926A-59073C0E3779}"/>
                </a:ext>
              </a:extLst>
            </p:cNvPr>
            <p:cNvGrpSpPr/>
            <p:nvPr/>
          </p:nvGrpSpPr>
          <p:grpSpPr>
            <a:xfrm>
              <a:off x="7462376" y="185254"/>
              <a:ext cx="977326" cy="725273"/>
              <a:chOff x="7462376" y="185254"/>
              <a:chExt cx="977326" cy="725273"/>
            </a:xfrm>
          </p:grpSpPr>
          <p:sp>
            <p:nvSpPr>
              <p:cNvPr id="209" name="Oval 208">
                <a:extLst>
                  <a:ext uri="{FF2B5EF4-FFF2-40B4-BE49-F238E27FC236}">
                    <a16:creationId xmlns:a16="http://schemas.microsoft.com/office/drawing/2014/main" id="{623BCC5B-BA43-49A7-8EC2-D69DE59303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 bwMode="auto">
              <a:xfrm>
                <a:off x="7462376" y="185254"/>
                <a:ext cx="725272" cy="725273"/>
              </a:xfrm>
              <a:prstGeom prst="ellipse">
                <a:avLst/>
              </a:prstGeom>
              <a:solidFill>
                <a:srgbClr val="74277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0" tIns="4572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000">
                  <a:solidFill>
                    <a:srgbClr val="000000"/>
                  </a:solidFill>
                  <a:latin typeface="+mj-lt"/>
                </a:endParaRPr>
              </a:p>
            </p:txBody>
          </p:sp>
          <p:sp>
            <p:nvSpPr>
              <p:cNvPr id="210" name="Freeform: Shape 209">
                <a:extLst>
                  <a:ext uri="{FF2B5EF4-FFF2-40B4-BE49-F238E27FC236}">
                    <a16:creationId xmlns:a16="http://schemas.microsoft.com/office/drawing/2014/main" id="{B8D8BA2D-6A1B-4CE0-BE89-DF3682CE17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 bwMode="auto">
              <a:xfrm rot="5592036">
                <a:off x="8085917" y="439999"/>
                <a:ext cx="456993" cy="250576"/>
              </a:xfrm>
              <a:custGeom>
                <a:avLst/>
                <a:gdLst>
                  <a:gd name="connsiteX0" fmla="*/ 0 w 1077304"/>
                  <a:gd name="connsiteY0" fmla="*/ 590702 h 590702"/>
                  <a:gd name="connsiteX1" fmla="*/ 545295 w 1077304"/>
                  <a:gd name="connsiteY1" fmla="*/ 0 h 590702"/>
                  <a:gd name="connsiteX2" fmla="*/ 1077304 w 1077304"/>
                  <a:gd name="connsiteY2" fmla="*/ 576310 h 590702"/>
                  <a:gd name="connsiteX3" fmla="*/ 1008142 w 1077304"/>
                  <a:gd name="connsiteY3" fmla="*/ 534571 h 590702"/>
                  <a:gd name="connsiteX4" fmla="*/ 918840 w 1077304"/>
                  <a:gd name="connsiteY4" fmla="*/ 492312 h 590702"/>
                  <a:gd name="connsiteX5" fmla="*/ 16806 w 1077304"/>
                  <a:gd name="connsiteY5" fmla="*/ 580220 h 590702"/>
                  <a:gd name="connsiteX6" fmla="*/ 2530 w 1077304"/>
                  <a:gd name="connsiteY6" fmla="*/ 590702 h 5907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77304" h="590702">
                    <a:moveTo>
                      <a:pt x="0" y="590702"/>
                    </a:moveTo>
                    <a:lnTo>
                      <a:pt x="545295" y="0"/>
                    </a:lnTo>
                    <a:lnTo>
                      <a:pt x="1077304" y="576310"/>
                    </a:lnTo>
                    <a:lnTo>
                      <a:pt x="1008142" y="534571"/>
                    </a:lnTo>
                    <a:cubicBezTo>
                      <a:pt x="979412" y="519145"/>
                      <a:pt x="949631" y="505024"/>
                      <a:pt x="918840" y="492312"/>
                    </a:cubicBezTo>
                    <a:cubicBezTo>
                      <a:pt x="610938" y="365195"/>
                      <a:pt x="275066" y="409124"/>
                      <a:pt x="16806" y="580220"/>
                    </a:cubicBezTo>
                    <a:lnTo>
                      <a:pt x="2530" y="59070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0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11" name="Rectangle 210">
                <a:extLst>
                  <a:ext uri="{FF2B5EF4-FFF2-40B4-BE49-F238E27FC236}">
                    <a16:creationId xmlns:a16="http://schemas.microsoft.com/office/drawing/2014/main" id="{22321F38-B578-4053-B469-9DDAE9FCC522}"/>
                  </a:ext>
                </a:extLst>
              </p:cNvPr>
              <p:cNvSpPr/>
              <p:nvPr/>
            </p:nvSpPr>
            <p:spPr>
              <a:xfrm>
                <a:off x="7524098" y="354344"/>
                <a:ext cx="601829" cy="387093"/>
              </a:xfrm>
              <a:prstGeom prst="rect">
                <a:avLst/>
              </a:prstGeom>
            </p:spPr>
            <p:txBody>
              <a:bodyPr wrap="none">
                <a:noAutofit/>
              </a:bodyPr>
              <a:lstStyle/>
              <a:p>
                <a:pPr lvl="0" algn="ctr"/>
                <a:r>
                  <a:rPr lang="en-US" sz="1000" dirty="0">
                    <a:solidFill>
                      <a:schemeClr val="bg1"/>
                    </a:solidFill>
                    <a:latin typeface="Segoe UI Semibold"/>
                    <a:ea typeface="Segoe UI" pitchFamily="34" charset="0"/>
                    <a:cs typeface="Segoe UI" pitchFamily="34" charset="0"/>
                  </a:rPr>
                  <a:t>Canvas</a:t>
                </a:r>
                <a:br>
                  <a:rPr lang="en-US" sz="1000" dirty="0">
                    <a:solidFill>
                      <a:schemeClr val="bg1"/>
                    </a:solidFill>
                    <a:latin typeface="Segoe UI Semibold"/>
                    <a:ea typeface="Segoe UI" pitchFamily="34" charset="0"/>
                    <a:cs typeface="Segoe UI" pitchFamily="34" charset="0"/>
                  </a:rPr>
                </a:br>
                <a:r>
                  <a:rPr lang="en-US" sz="1000" dirty="0">
                    <a:solidFill>
                      <a:schemeClr val="bg1"/>
                    </a:solidFill>
                    <a:latin typeface="Segoe UI Semibold"/>
                    <a:ea typeface="Segoe UI" pitchFamily="34" charset="0"/>
                    <a:cs typeface="Segoe UI" pitchFamily="34" charset="0"/>
                  </a:rPr>
                  <a:t>App</a:t>
                </a:r>
              </a:p>
            </p:txBody>
          </p:sp>
          <p:sp>
            <p:nvSpPr>
              <p:cNvPr id="212" name="CellPhone_video" title="Icon of a cellphone with a play sign on the screen">
                <a:extLst>
                  <a:ext uri="{FF2B5EF4-FFF2-40B4-BE49-F238E27FC236}">
                    <a16:creationId xmlns:a16="http://schemas.microsoft.com/office/drawing/2014/main" id="{0FFFD757-ECE2-4E3D-9087-90B17315269A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7706285" y="350044"/>
                <a:ext cx="237454" cy="395692"/>
              </a:xfrm>
              <a:custGeom>
                <a:avLst/>
                <a:gdLst>
                  <a:gd name="T0" fmla="*/ 2125 w 2250"/>
                  <a:gd name="T1" fmla="*/ 3750 h 3750"/>
                  <a:gd name="T2" fmla="*/ 125 w 2250"/>
                  <a:gd name="T3" fmla="*/ 3750 h 3750"/>
                  <a:gd name="T4" fmla="*/ 0 w 2250"/>
                  <a:gd name="T5" fmla="*/ 3625 h 3750"/>
                  <a:gd name="T6" fmla="*/ 0 w 2250"/>
                  <a:gd name="T7" fmla="*/ 125 h 3750"/>
                  <a:gd name="T8" fmla="*/ 125 w 2250"/>
                  <a:gd name="T9" fmla="*/ 0 h 3750"/>
                  <a:gd name="T10" fmla="*/ 2125 w 2250"/>
                  <a:gd name="T11" fmla="*/ 0 h 3750"/>
                  <a:gd name="T12" fmla="*/ 2250 w 2250"/>
                  <a:gd name="T13" fmla="*/ 125 h 3750"/>
                  <a:gd name="T14" fmla="*/ 2250 w 2250"/>
                  <a:gd name="T15" fmla="*/ 3625 h 3750"/>
                  <a:gd name="T16" fmla="*/ 2125 w 2250"/>
                  <a:gd name="T17" fmla="*/ 3750 h 3750"/>
                  <a:gd name="T18" fmla="*/ 875 w 2250"/>
                  <a:gd name="T19" fmla="*/ 3250 h 3750"/>
                  <a:gd name="T20" fmla="*/ 1375 w 2250"/>
                  <a:gd name="T21" fmla="*/ 3250 h 3750"/>
                  <a:gd name="T22" fmla="*/ 1433 w 2250"/>
                  <a:gd name="T23" fmla="*/ 1453 h 3750"/>
                  <a:gd name="T24" fmla="*/ 817 w 2250"/>
                  <a:gd name="T25" fmla="*/ 1064 h 3750"/>
                  <a:gd name="T26" fmla="*/ 817 w 2250"/>
                  <a:gd name="T27" fmla="*/ 1843 h 3750"/>
                  <a:gd name="T28" fmla="*/ 1433 w 2250"/>
                  <a:gd name="T29" fmla="*/ 1453 h 37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50" h="3750">
                    <a:moveTo>
                      <a:pt x="2125" y="3750"/>
                    </a:moveTo>
                    <a:cubicBezTo>
                      <a:pt x="125" y="3750"/>
                      <a:pt x="125" y="3750"/>
                      <a:pt x="125" y="3750"/>
                    </a:cubicBezTo>
                    <a:cubicBezTo>
                      <a:pt x="56" y="3750"/>
                      <a:pt x="0" y="3694"/>
                      <a:pt x="0" y="3625"/>
                    </a:cubicBezTo>
                    <a:cubicBezTo>
                      <a:pt x="0" y="125"/>
                      <a:pt x="0" y="125"/>
                      <a:pt x="0" y="125"/>
                    </a:cubicBezTo>
                    <a:cubicBezTo>
                      <a:pt x="0" y="56"/>
                      <a:pt x="56" y="0"/>
                      <a:pt x="125" y="0"/>
                    </a:cubicBezTo>
                    <a:cubicBezTo>
                      <a:pt x="2125" y="0"/>
                      <a:pt x="2125" y="0"/>
                      <a:pt x="2125" y="0"/>
                    </a:cubicBezTo>
                    <a:cubicBezTo>
                      <a:pt x="2194" y="0"/>
                      <a:pt x="2250" y="56"/>
                      <a:pt x="2250" y="125"/>
                    </a:cubicBezTo>
                    <a:cubicBezTo>
                      <a:pt x="2250" y="3625"/>
                      <a:pt x="2250" y="3625"/>
                      <a:pt x="2250" y="3625"/>
                    </a:cubicBezTo>
                    <a:cubicBezTo>
                      <a:pt x="2250" y="3694"/>
                      <a:pt x="2194" y="3750"/>
                      <a:pt x="2125" y="3750"/>
                    </a:cubicBezTo>
                    <a:close/>
                    <a:moveTo>
                      <a:pt x="875" y="3250"/>
                    </a:moveTo>
                    <a:cubicBezTo>
                      <a:pt x="1375" y="3250"/>
                      <a:pt x="1375" y="3250"/>
                      <a:pt x="1375" y="3250"/>
                    </a:cubicBezTo>
                    <a:moveTo>
                      <a:pt x="1433" y="1453"/>
                    </a:moveTo>
                    <a:cubicBezTo>
                      <a:pt x="817" y="1064"/>
                      <a:pt x="817" y="1064"/>
                      <a:pt x="817" y="1064"/>
                    </a:cubicBezTo>
                    <a:cubicBezTo>
                      <a:pt x="817" y="1843"/>
                      <a:pt x="817" y="1843"/>
                      <a:pt x="817" y="1843"/>
                    </a:cubicBezTo>
                    <a:lnTo>
                      <a:pt x="1433" y="1453"/>
                    </a:lnTo>
                    <a:close/>
                  </a:path>
                </a:pathLst>
              </a:custGeom>
              <a:noFill/>
              <a:ln w="12700" cap="sq">
                <a:solidFill>
                  <a:schemeClr val="bg1">
                    <a:lumMod val="75000"/>
                    <a:alpha val="25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</a:gradFill>
                </a:endParaRPr>
              </a:p>
            </p:txBody>
          </p:sp>
        </p:grpSp>
      </p:grpSp>
      <p:pic>
        <p:nvPicPr>
          <p:cNvPr id="213" name="Picture 212" descr="Icon of a surface pen with a drawn line below it">
            <a:extLst>
              <a:ext uri="{FF2B5EF4-FFF2-40B4-BE49-F238E27FC236}">
                <a16:creationId xmlns:a16="http://schemas.microsoft.com/office/drawing/2014/main" id="{91CA1546-7A11-43E0-9EBD-53DC2FF189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511" y="1572513"/>
            <a:ext cx="534924" cy="536448"/>
          </a:xfrm>
          <a:prstGeom prst="rect">
            <a:avLst/>
          </a:prstGeom>
        </p:spPr>
      </p:pic>
      <p:sp>
        <p:nvSpPr>
          <p:cNvPr id="214" name="Text Placeholder 3">
            <a:extLst>
              <a:ext uri="{FF2B5EF4-FFF2-40B4-BE49-F238E27FC236}">
                <a16:creationId xmlns:a16="http://schemas.microsoft.com/office/drawing/2014/main" id="{F0ADF67C-4639-4F96-AE9F-58EC5711DFDB}"/>
              </a:ext>
            </a:extLst>
          </p:cNvPr>
          <p:cNvSpPr txBox="1">
            <a:spLocks/>
          </p:cNvSpPr>
          <p:nvPr/>
        </p:nvSpPr>
        <p:spPr>
          <a:xfrm>
            <a:off x="1131715" y="1621343"/>
            <a:ext cx="6130706" cy="460986"/>
          </a:xfrm>
          <a:prstGeom prst="rect">
            <a:avLst/>
          </a:prstGeom>
        </p:spPr>
        <p:txBody>
          <a:bodyPr lIns="0" tIns="0" rIns="0" anchor="ctr">
            <a:norm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Segoe UI Semilight" panose="020B0402040204020203" pitchFamily="34" charset="0"/>
              </a:rPr>
              <a:t>Sign-in and create a new Canvas App</a:t>
            </a:r>
          </a:p>
        </p:txBody>
      </p:sp>
      <p:pic>
        <p:nvPicPr>
          <p:cNvPr id="215" name="Picture 214" descr="Icon of three boxes in a bracket chart">
            <a:extLst>
              <a:ext uri="{FF2B5EF4-FFF2-40B4-BE49-F238E27FC236}">
                <a16:creationId xmlns:a16="http://schemas.microsoft.com/office/drawing/2014/main" id="{6AB2D49B-0527-4FE8-8F75-AAE911C88E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511" y="2423816"/>
            <a:ext cx="536448" cy="536448"/>
          </a:xfrm>
          <a:prstGeom prst="rect">
            <a:avLst/>
          </a:prstGeom>
        </p:spPr>
      </p:pic>
      <p:sp>
        <p:nvSpPr>
          <p:cNvPr id="216" name="Text Placeholder 3 - 1">
            <a:extLst>
              <a:ext uri="{FF2B5EF4-FFF2-40B4-BE49-F238E27FC236}">
                <a16:creationId xmlns:a16="http://schemas.microsoft.com/office/drawing/2014/main" id="{0222A5E4-DF1F-4326-AC80-68E09C3E6DB2}"/>
              </a:ext>
            </a:extLst>
          </p:cNvPr>
          <p:cNvSpPr txBox="1">
            <a:spLocks/>
          </p:cNvSpPr>
          <p:nvPr/>
        </p:nvSpPr>
        <p:spPr>
          <a:xfrm>
            <a:off x="1131715" y="2457659"/>
            <a:ext cx="6130706" cy="460986"/>
          </a:xfrm>
          <a:prstGeom prst="rect">
            <a:avLst/>
          </a:prstGeom>
        </p:spPr>
        <p:txBody>
          <a:bodyPr lIns="0" tIns="0" rIns="0" anchor="ctr">
            <a:norm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  <a:defRPr/>
            </a:pPr>
            <a:r>
              <a:rPr lang="en-US" sz="1600">
                <a:solidFill>
                  <a:schemeClr val="tx1"/>
                </a:solidFill>
                <a:latin typeface="+mj-lt"/>
              </a:rPr>
              <a:t>Connect to data sources</a:t>
            </a:r>
          </a:p>
        </p:txBody>
      </p:sp>
      <p:pic>
        <p:nvPicPr>
          <p:cNvPr id="217" name="Picture 216" descr="Icon of a funnel filter">
            <a:extLst>
              <a:ext uri="{FF2B5EF4-FFF2-40B4-BE49-F238E27FC236}">
                <a16:creationId xmlns:a16="http://schemas.microsoft.com/office/drawing/2014/main" id="{F8A2A76E-E005-4AA5-AEE1-B600D09CC5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7511" y="3252356"/>
            <a:ext cx="536448" cy="536448"/>
          </a:xfrm>
          <a:prstGeom prst="rect">
            <a:avLst/>
          </a:prstGeom>
        </p:spPr>
      </p:pic>
      <p:sp>
        <p:nvSpPr>
          <p:cNvPr id="218" name="Text Placeholder 3 - 2">
            <a:extLst>
              <a:ext uri="{FF2B5EF4-FFF2-40B4-BE49-F238E27FC236}">
                <a16:creationId xmlns:a16="http://schemas.microsoft.com/office/drawing/2014/main" id="{D000E5DF-7681-47DA-8B44-0ABC54ED186C}"/>
              </a:ext>
            </a:extLst>
          </p:cNvPr>
          <p:cNvSpPr txBox="1">
            <a:spLocks/>
          </p:cNvSpPr>
          <p:nvPr/>
        </p:nvSpPr>
        <p:spPr>
          <a:xfrm>
            <a:off x="1131715" y="3293975"/>
            <a:ext cx="6130706" cy="460986"/>
          </a:xfrm>
          <a:prstGeom prst="rect">
            <a:avLst/>
          </a:prstGeom>
        </p:spPr>
        <p:txBody>
          <a:bodyPr lIns="0" tIns="0" rIns="0" anchor="ctr">
            <a:norm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  <a:defRPr/>
            </a:pPr>
            <a:r>
              <a:rPr lang="en-US" sz="1600" dirty="0">
                <a:solidFill>
                  <a:schemeClr val="tx1"/>
                </a:solidFill>
                <a:latin typeface="+mj-lt"/>
              </a:rPr>
              <a:t>Filter data</a:t>
            </a:r>
          </a:p>
        </p:txBody>
      </p:sp>
      <p:pic>
        <p:nvPicPr>
          <p:cNvPr id="219" name="Picture 218" descr="Icon of a cellphone in front of a tablet">
            <a:extLst>
              <a:ext uri="{FF2B5EF4-FFF2-40B4-BE49-F238E27FC236}">
                <a16:creationId xmlns:a16="http://schemas.microsoft.com/office/drawing/2014/main" id="{6AB6C397-0AAC-43EB-AA13-62B5C415CE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7511" y="4088672"/>
            <a:ext cx="536448" cy="536448"/>
          </a:xfrm>
          <a:prstGeom prst="rect">
            <a:avLst/>
          </a:prstGeom>
        </p:spPr>
      </p:pic>
      <p:sp>
        <p:nvSpPr>
          <p:cNvPr id="220" name="Text Placeholder 3 - 3">
            <a:extLst>
              <a:ext uri="{FF2B5EF4-FFF2-40B4-BE49-F238E27FC236}">
                <a16:creationId xmlns:a16="http://schemas.microsoft.com/office/drawing/2014/main" id="{49BD0D7E-B6B2-4838-874D-1E47B4386CA2}"/>
              </a:ext>
            </a:extLst>
          </p:cNvPr>
          <p:cNvSpPr txBox="1">
            <a:spLocks/>
          </p:cNvSpPr>
          <p:nvPr/>
        </p:nvSpPr>
        <p:spPr>
          <a:xfrm>
            <a:off x="1131715" y="4130291"/>
            <a:ext cx="6130706" cy="460986"/>
          </a:xfrm>
          <a:prstGeom prst="rect">
            <a:avLst/>
          </a:prstGeom>
        </p:spPr>
        <p:txBody>
          <a:bodyPr lIns="0" tIns="0" rIns="0" anchor="ctr">
            <a:norm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  <a:defRPr/>
            </a:pPr>
            <a:r>
              <a:rPr lang="en-US" sz="1600" dirty="0">
                <a:solidFill>
                  <a:schemeClr val="tx1"/>
                </a:solidFill>
                <a:latin typeface="+mj-lt"/>
              </a:rPr>
              <a:t>Work with multiple screens and navigation</a:t>
            </a:r>
          </a:p>
        </p:txBody>
      </p:sp>
      <p:pic>
        <p:nvPicPr>
          <p:cNvPr id="221" name="Picture 220" descr="Icon of two interlocked gears">
            <a:extLst>
              <a:ext uri="{FF2B5EF4-FFF2-40B4-BE49-F238E27FC236}">
                <a16:creationId xmlns:a16="http://schemas.microsoft.com/office/drawing/2014/main" id="{81A1CD8F-287F-47C7-BB47-744317DD3BA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7511" y="4932763"/>
            <a:ext cx="536448" cy="536448"/>
          </a:xfrm>
          <a:prstGeom prst="rect">
            <a:avLst/>
          </a:prstGeom>
        </p:spPr>
      </p:pic>
      <p:sp>
        <p:nvSpPr>
          <p:cNvPr id="222" name="Text Placeholder 3 - 4">
            <a:extLst>
              <a:ext uri="{FF2B5EF4-FFF2-40B4-BE49-F238E27FC236}">
                <a16:creationId xmlns:a16="http://schemas.microsoft.com/office/drawing/2014/main" id="{5CDA5F23-25E9-42B4-A017-0D521490C86F}"/>
              </a:ext>
            </a:extLst>
          </p:cNvPr>
          <p:cNvSpPr txBox="1">
            <a:spLocks/>
          </p:cNvSpPr>
          <p:nvPr/>
        </p:nvSpPr>
        <p:spPr>
          <a:xfrm>
            <a:off x="1131715" y="4966606"/>
            <a:ext cx="6130706" cy="460986"/>
          </a:xfrm>
          <a:prstGeom prst="rect">
            <a:avLst/>
          </a:prstGeom>
        </p:spPr>
        <p:txBody>
          <a:bodyPr lIns="0" tIns="0" rIns="0" anchor="ctr">
            <a:norm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  <a:defRPr/>
            </a:pPr>
            <a:r>
              <a:rPr lang="en-US" sz="1600">
                <a:solidFill>
                  <a:schemeClr val="tx1"/>
                </a:solidFill>
                <a:latin typeface="+mj-lt"/>
              </a:rPr>
              <a:t>Customize the user experience – galleries and controls</a:t>
            </a:r>
          </a:p>
        </p:txBody>
      </p:sp>
      <p:grpSp>
        <p:nvGrpSpPr>
          <p:cNvPr id="223" name="Group 222" descr="A screenshot of a Device Ordering App webpage">
            <a:extLst>
              <a:ext uri="{FF2B5EF4-FFF2-40B4-BE49-F238E27FC236}">
                <a16:creationId xmlns:a16="http://schemas.microsoft.com/office/drawing/2014/main" id="{5C6D088A-A650-4957-9DFC-381582CC63EC}"/>
              </a:ext>
            </a:extLst>
          </p:cNvPr>
          <p:cNvGrpSpPr/>
          <p:nvPr/>
        </p:nvGrpSpPr>
        <p:grpSpPr>
          <a:xfrm>
            <a:off x="8196064" y="1224107"/>
            <a:ext cx="3681651" cy="2255270"/>
            <a:chOff x="8196064" y="1224107"/>
            <a:chExt cx="3681651" cy="2255270"/>
          </a:xfrm>
        </p:grpSpPr>
        <p:pic>
          <p:nvPicPr>
            <p:cNvPr id="224" name="Picture 223" descr="A screenshot of a Device Ordering App ">
              <a:extLst>
                <a:ext uri="{FF2B5EF4-FFF2-40B4-BE49-F238E27FC236}">
                  <a16:creationId xmlns:a16="http://schemas.microsoft.com/office/drawing/2014/main" id="{801D72CB-C6E4-4C0C-BFCB-A77E75C7EDA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288734" y="1305903"/>
              <a:ext cx="3499805" cy="2091347"/>
            </a:xfrm>
            <a:prstGeom prst="rect">
              <a:avLst/>
            </a:prstGeom>
          </p:spPr>
        </p:pic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BE5A06CB-D275-469F-895E-E21B854D1F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1">
              <a:off x="8196064" y="1224107"/>
              <a:ext cx="3681651" cy="2255270"/>
            </a:xfrm>
            <a:custGeom>
              <a:avLst/>
              <a:gdLst>
                <a:gd name="connsiteX0" fmla="*/ 5913456 w 6126400"/>
                <a:gd name="connsiteY0" fmla="*/ 186227 h 3752849"/>
                <a:gd name="connsiteX1" fmla="*/ 5913456 w 6126400"/>
                <a:gd name="connsiteY1" fmla="*/ 3566621 h 3752849"/>
                <a:gd name="connsiteX2" fmla="*/ 5906608 w 6126400"/>
                <a:gd name="connsiteY2" fmla="*/ 3566621 h 3752849"/>
                <a:gd name="connsiteX3" fmla="*/ 219792 w 6126400"/>
                <a:gd name="connsiteY3" fmla="*/ 3566621 h 3752849"/>
                <a:gd name="connsiteX4" fmla="*/ 212944 w 6126400"/>
                <a:gd name="connsiteY4" fmla="*/ 3566621 h 3752849"/>
                <a:gd name="connsiteX5" fmla="*/ 212944 w 6126400"/>
                <a:gd name="connsiteY5" fmla="*/ 186227 h 3752849"/>
                <a:gd name="connsiteX6" fmla="*/ 219792 w 6126400"/>
                <a:gd name="connsiteY6" fmla="*/ 186227 h 3752849"/>
                <a:gd name="connsiteX7" fmla="*/ 5906608 w 6126400"/>
                <a:gd name="connsiteY7" fmla="*/ 186227 h 3752849"/>
                <a:gd name="connsiteX8" fmla="*/ 5962813 w 6126400"/>
                <a:gd name="connsiteY8" fmla="*/ 0 h 3752849"/>
                <a:gd name="connsiteX9" fmla="*/ 5906608 w 6126400"/>
                <a:gd name="connsiteY9" fmla="*/ 0 h 3752849"/>
                <a:gd name="connsiteX10" fmla="*/ 219792 w 6126400"/>
                <a:gd name="connsiteY10" fmla="*/ 0 h 3752849"/>
                <a:gd name="connsiteX11" fmla="*/ 163587 w 6126400"/>
                <a:gd name="connsiteY11" fmla="*/ 0 h 3752849"/>
                <a:gd name="connsiteX12" fmla="*/ 0 w 6126400"/>
                <a:gd name="connsiteY12" fmla="*/ 163587 h 3752849"/>
                <a:gd name="connsiteX13" fmla="*/ 0 w 6126400"/>
                <a:gd name="connsiteY13" fmla="*/ 3589262 h 3752849"/>
                <a:gd name="connsiteX14" fmla="*/ 163587 w 6126400"/>
                <a:gd name="connsiteY14" fmla="*/ 3752849 h 3752849"/>
                <a:gd name="connsiteX15" fmla="*/ 219792 w 6126400"/>
                <a:gd name="connsiteY15" fmla="*/ 3752849 h 3752849"/>
                <a:gd name="connsiteX16" fmla="*/ 5906608 w 6126400"/>
                <a:gd name="connsiteY16" fmla="*/ 3752849 h 3752849"/>
                <a:gd name="connsiteX17" fmla="*/ 5962813 w 6126400"/>
                <a:gd name="connsiteY17" fmla="*/ 3752849 h 3752849"/>
                <a:gd name="connsiteX18" fmla="*/ 6126400 w 6126400"/>
                <a:gd name="connsiteY18" fmla="*/ 3589262 h 3752849"/>
                <a:gd name="connsiteX19" fmla="*/ 6126400 w 6126400"/>
                <a:gd name="connsiteY19" fmla="*/ 163587 h 3752849"/>
                <a:gd name="connsiteX20" fmla="*/ 5962813 w 6126400"/>
                <a:gd name="connsiteY20" fmla="*/ 0 h 3752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126400" h="3752849">
                  <a:moveTo>
                    <a:pt x="5913456" y="186227"/>
                  </a:moveTo>
                  <a:lnTo>
                    <a:pt x="5913456" y="3566621"/>
                  </a:lnTo>
                  <a:lnTo>
                    <a:pt x="5906608" y="3566621"/>
                  </a:lnTo>
                  <a:lnTo>
                    <a:pt x="219792" y="3566621"/>
                  </a:lnTo>
                  <a:lnTo>
                    <a:pt x="212944" y="3566621"/>
                  </a:lnTo>
                  <a:lnTo>
                    <a:pt x="212944" y="186227"/>
                  </a:lnTo>
                  <a:lnTo>
                    <a:pt x="219792" y="186227"/>
                  </a:lnTo>
                  <a:lnTo>
                    <a:pt x="5906608" y="186227"/>
                  </a:lnTo>
                  <a:close/>
                  <a:moveTo>
                    <a:pt x="5962813" y="0"/>
                  </a:moveTo>
                  <a:lnTo>
                    <a:pt x="5906608" y="0"/>
                  </a:lnTo>
                  <a:lnTo>
                    <a:pt x="219792" y="0"/>
                  </a:lnTo>
                  <a:lnTo>
                    <a:pt x="163587" y="0"/>
                  </a:lnTo>
                  <a:cubicBezTo>
                    <a:pt x="73240" y="0"/>
                    <a:pt x="0" y="73240"/>
                    <a:pt x="0" y="163587"/>
                  </a:cubicBezTo>
                  <a:lnTo>
                    <a:pt x="0" y="3589262"/>
                  </a:lnTo>
                  <a:cubicBezTo>
                    <a:pt x="0" y="3679609"/>
                    <a:pt x="73240" y="3752849"/>
                    <a:pt x="163587" y="3752849"/>
                  </a:cubicBezTo>
                  <a:lnTo>
                    <a:pt x="219792" y="3752849"/>
                  </a:lnTo>
                  <a:lnTo>
                    <a:pt x="5906608" y="3752849"/>
                  </a:lnTo>
                  <a:lnTo>
                    <a:pt x="5962813" y="3752849"/>
                  </a:lnTo>
                  <a:cubicBezTo>
                    <a:pt x="6053160" y="3752849"/>
                    <a:pt x="6126400" y="3679609"/>
                    <a:pt x="6126400" y="3589262"/>
                  </a:cubicBezTo>
                  <a:lnTo>
                    <a:pt x="6126400" y="163587"/>
                  </a:lnTo>
                  <a:cubicBezTo>
                    <a:pt x="6126400" y="73240"/>
                    <a:pt x="6053160" y="0"/>
                    <a:pt x="5962813" y="0"/>
                  </a:cubicBezTo>
                  <a:close/>
                </a:path>
              </a:pathLst>
            </a:custGeom>
            <a:solidFill>
              <a:schemeClr val="tx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38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226" name="Group 225" descr="A screenshot of a Device Ordering App webpage">
            <a:extLst>
              <a:ext uri="{FF2B5EF4-FFF2-40B4-BE49-F238E27FC236}">
                <a16:creationId xmlns:a16="http://schemas.microsoft.com/office/drawing/2014/main" id="{D6C36675-5F88-4487-B4F5-8DD50306AAD0}"/>
              </a:ext>
            </a:extLst>
          </p:cNvPr>
          <p:cNvGrpSpPr/>
          <p:nvPr/>
        </p:nvGrpSpPr>
        <p:grpSpPr>
          <a:xfrm>
            <a:off x="8195714" y="3835429"/>
            <a:ext cx="3681651" cy="2255270"/>
            <a:chOff x="8195714" y="3835429"/>
            <a:chExt cx="3681651" cy="2255270"/>
          </a:xfrm>
        </p:grpSpPr>
        <p:pic>
          <p:nvPicPr>
            <p:cNvPr id="227" name="Picture 226" descr="A screenshot of a Device Ordering App ">
              <a:extLst>
                <a:ext uri="{FF2B5EF4-FFF2-40B4-BE49-F238E27FC236}">
                  <a16:creationId xmlns:a16="http://schemas.microsoft.com/office/drawing/2014/main" id="{EE4EDFED-2111-438A-822D-F2C431C3423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300265" y="3919450"/>
              <a:ext cx="3467874" cy="2065071"/>
            </a:xfrm>
            <a:prstGeom prst="rect">
              <a:avLst/>
            </a:prstGeom>
          </p:spPr>
        </p:pic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633E5B12-9700-4666-9774-31927C3A4C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1">
              <a:off x="8195714" y="3835429"/>
              <a:ext cx="3681651" cy="2255270"/>
            </a:xfrm>
            <a:custGeom>
              <a:avLst/>
              <a:gdLst>
                <a:gd name="connsiteX0" fmla="*/ 5913456 w 6126400"/>
                <a:gd name="connsiteY0" fmla="*/ 186227 h 3752849"/>
                <a:gd name="connsiteX1" fmla="*/ 5913456 w 6126400"/>
                <a:gd name="connsiteY1" fmla="*/ 3566621 h 3752849"/>
                <a:gd name="connsiteX2" fmla="*/ 5906608 w 6126400"/>
                <a:gd name="connsiteY2" fmla="*/ 3566621 h 3752849"/>
                <a:gd name="connsiteX3" fmla="*/ 219792 w 6126400"/>
                <a:gd name="connsiteY3" fmla="*/ 3566621 h 3752849"/>
                <a:gd name="connsiteX4" fmla="*/ 212944 w 6126400"/>
                <a:gd name="connsiteY4" fmla="*/ 3566621 h 3752849"/>
                <a:gd name="connsiteX5" fmla="*/ 212944 w 6126400"/>
                <a:gd name="connsiteY5" fmla="*/ 186227 h 3752849"/>
                <a:gd name="connsiteX6" fmla="*/ 219792 w 6126400"/>
                <a:gd name="connsiteY6" fmla="*/ 186227 h 3752849"/>
                <a:gd name="connsiteX7" fmla="*/ 5906608 w 6126400"/>
                <a:gd name="connsiteY7" fmla="*/ 186227 h 3752849"/>
                <a:gd name="connsiteX8" fmla="*/ 5962813 w 6126400"/>
                <a:gd name="connsiteY8" fmla="*/ 0 h 3752849"/>
                <a:gd name="connsiteX9" fmla="*/ 5906608 w 6126400"/>
                <a:gd name="connsiteY9" fmla="*/ 0 h 3752849"/>
                <a:gd name="connsiteX10" fmla="*/ 219792 w 6126400"/>
                <a:gd name="connsiteY10" fmla="*/ 0 h 3752849"/>
                <a:gd name="connsiteX11" fmla="*/ 163587 w 6126400"/>
                <a:gd name="connsiteY11" fmla="*/ 0 h 3752849"/>
                <a:gd name="connsiteX12" fmla="*/ 0 w 6126400"/>
                <a:gd name="connsiteY12" fmla="*/ 163587 h 3752849"/>
                <a:gd name="connsiteX13" fmla="*/ 0 w 6126400"/>
                <a:gd name="connsiteY13" fmla="*/ 3589262 h 3752849"/>
                <a:gd name="connsiteX14" fmla="*/ 163587 w 6126400"/>
                <a:gd name="connsiteY14" fmla="*/ 3752849 h 3752849"/>
                <a:gd name="connsiteX15" fmla="*/ 219792 w 6126400"/>
                <a:gd name="connsiteY15" fmla="*/ 3752849 h 3752849"/>
                <a:gd name="connsiteX16" fmla="*/ 5906608 w 6126400"/>
                <a:gd name="connsiteY16" fmla="*/ 3752849 h 3752849"/>
                <a:gd name="connsiteX17" fmla="*/ 5962813 w 6126400"/>
                <a:gd name="connsiteY17" fmla="*/ 3752849 h 3752849"/>
                <a:gd name="connsiteX18" fmla="*/ 6126400 w 6126400"/>
                <a:gd name="connsiteY18" fmla="*/ 3589262 h 3752849"/>
                <a:gd name="connsiteX19" fmla="*/ 6126400 w 6126400"/>
                <a:gd name="connsiteY19" fmla="*/ 163587 h 3752849"/>
                <a:gd name="connsiteX20" fmla="*/ 5962813 w 6126400"/>
                <a:gd name="connsiteY20" fmla="*/ 0 h 3752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126400" h="3752849">
                  <a:moveTo>
                    <a:pt x="5913456" y="186227"/>
                  </a:moveTo>
                  <a:lnTo>
                    <a:pt x="5913456" y="3566621"/>
                  </a:lnTo>
                  <a:lnTo>
                    <a:pt x="5906608" y="3566621"/>
                  </a:lnTo>
                  <a:lnTo>
                    <a:pt x="219792" y="3566621"/>
                  </a:lnTo>
                  <a:lnTo>
                    <a:pt x="212944" y="3566621"/>
                  </a:lnTo>
                  <a:lnTo>
                    <a:pt x="212944" y="186227"/>
                  </a:lnTo>
                  <a:lnTo>
                    <a:pt x="219792" y="186227"/>
                  </a:lnTo>
                  <a:lnTo>
                    <a:pt x="5906608" y="186227"/>
                  </a:lnTo>
                  <a:close/>
                  <a:moveTo>
                    <a:pt x="5962813" y="0"/>
                  </a:moveTo>
                  <a:lnTo>
                    <a:pt x="5906608" y="0"/>
                  </a:lnTo>
                  <a:lnTo>
                    <a:pt x="219792" y="0"/>
                  </a:lnTo>
                  <a:lnTo>
                    <a:pt x="163587" y="0"/>
                  </a:lnTo>
                  <a:cubicBezTo>
                    <a:pt x="73240" y="0"/>
                    <a:pt x="0" y="73240"/>
                    <a:pt x="0" y="163587"/>
                  </a:cubicBezTo>
                  <a:lnTo>
                    <a:pt x="0" y="3589262"/>
                  </a:lnTo>
                  <a:cubicBezTo>
                    <a:pt x="0" y="3679609"/>
                    <a:pt x="73240" y="3752849"/>
                    <a:pt x="163587" y="3752849"/>
                  </a:cubicBezTo>
                  <a:lnTo>
                    <a:pt x="219792" y="3752849"/>
                  </a:lnTo>
                  <a:lnTo>
                    <a:pt x="5906608" y="3752849"/>
                  </a:lnTo>
                  <a:lnTo>
                    <a:pt x="5962813" y="3752849"/>
                  </a:lnTo>
                  <a:cubicBezTo>
                    <a:pt x="6053160" y="3752849"/>
                    <a:pt x="6126400" y="3679609"/>
                    <a:pt x="6126400" y="3589262"/>
                  </a:cubicBezTo>
                  <a:lnTo>
                    <a:pt x="6126400" y="163587"/>
                  </a:lnTo>
                  <a:cubicBezTo>
                    <a:pt x="6126400" y="73240"/>
                    <a:pt x="6053160" y="0"/>
                    <a:pt x="5962813" y="0"/>
                  </a:cubicBezTo>
                  <a:close/>
                </a:path>
              </a:pathLst>
            </a:custGeom>
            <a:solidFill>
              <a:schemeClr val="tx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38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230" name="Freeform: Shape 229">
            <a:extLst>
              <a:ext uri="{FF2B5EF4-FFF2-40B4-BE49-F238E27FC236}">
                <a16:creationId xmlns:a16="http://schemas.microsoft.com/office/drawing/2014/main" id="{0BCDA973-E185-4060-89A2-6682A333C6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5400000" flipH="1">
            <a:off x="-491629" y="6386982"/>
            <a:ext cx="1887654" cy="904397"/>
          </a:xfrm>
          <a:custGeom>
            <a:avLst/>
            <a:gdLst>
              <a:gd name="connsiteX0" fmla="*/ 1887654 w 1887654"/>
              <a:gd name="connsiteY0" fmla="*/ 904397 h 904397"/>
              <a:gd name="connsiteX1" fmla="*/ 925008 w 1887654"/>
              <a:gd name="connsiteY1" fmla="*/ 0 h 904397"/>
              <a:gd name="connsiteX2" fmla="*/ 925008 w 1887654"/>
              <a:gd name="connsiteY2" fmla="*/ 904395 h 904397"/>
              <a:gd name="connsiteX3" fmla="*/ 2 w 1887654"/>
              <a:gd name="connsiteY3" fmla="*/ 904395 h 904397"/>
              <a:gd name="connsiteX4" fmla="*/ 0 w 1887654"/>
              <a:gd name="connsiteY4" fmla="*/ 904397 h 904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87654" h="904397">
                <a:moveTo>
                  <a:pt x="1887654" y="904397"/>
                </a:moveTo>
                <a:lnTo>
                  <a:pt x="925008" y="0"/>
                </a:lnTo>
                <a:lnTo>
                  <a:pt x="925008" y="904395"/>
                </a:lnTo>
                <a:lnTo>
                  <a:pt x="2" y="904395"/>
                </a:lnTo>
                <a:lnTo>
                  <a:pt x="0" y="904397"/>
                </a:lnTo>
                <a:close/>
              </a:path>
            </a:pathLst>
          </a:custGeom>
          <a:solidFill>
            <a:srgbClr val="74277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IN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B7C8469-4288-4125-AA79-E3AE93833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519010" y="77112"/>
            <a:ext cx="3323960" cy="921593"/>
            <a:chOff x="8519010" y="77112"/>
            <a:chExt cx="3323960" cy="921593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850C6F00-BD46-4470-85F9-51E81C6809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8548191" y="138519"/>
              <a:ext cx="1024061" cy="818743"/>
              <a:chOff x="8548191" y="138519"/>
              <a:chExt cx="1024061" cy="818743"/>
            </a:xfrm>
          </p:grpSpPr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A4C4D3E0-4F12-4D00-A55D-3F980441D87F}"/>
                  </a:ext>
                </a:extLst>
              </p:cNvPr>
              <p:cNvSpPr/>
              <p:nvPr/>
            </p:nvSpPr>
            <p:spPr bwMode="auto">
              <a:xfrm rot="17738030">
                <a:off x="8548191" y="138519"/>
                <a:ext cx="818743" cy="818743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0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A796A3CB-B840-4AF4-9B34-4988B8673F40}"/>
                  </a:ext>
                </a:extLst>
              </p:cNvPr>
              <p:cNvGrpSpPr/>
              <p:nvPr/>
            </p:nvGrpSpPr>
            <p:grpSpPr>
              <a:xfrm>
                <a:off x="8594926" y="185254"/>
                <a:ext cx="977326" cy="725273"/>
                <a:chOff x="8594926" y="185254"/>
                <a:chExt cx="977326" cy="725273"/>
              </a:xfrm>
            </p:grpSpPr>
            <p:sp>
              <p:nvSpPr>
                <p:cNvPr id="61" name="Oval 60">
                  <a:extLst>
                    <a:ext uri="{FF2B5EF4-FFF2-40B4-BE49-F238E27FC236}">
                      <a16:creationId xmlns:a16="http://schemas.microsoft.com/office/drawing/2014/main" id="{FA941D8B-F296-4D48-A6EB-D270558AAA1D}"/>
                    </a:ext>
                  </a:extLst>
                </p:cNvPr>
                <p:cNvSpPr/>
                <p:nvPr/>
              </p:nvSpPr>
              <p:spPr bwMode="auto">
                <a:xfrm>
                  <a:off x="8594926" y="185254"/>
                  <a:ext cx="725272" cy="725273"/>
                </a:xfrm>
                <a:prstGeom prst="ellipse">
                  <a:avLst/>
                </a:prstGeom>
                <a:solidFill>
                  <a:srgbClr val="742774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none" lIns="0" tIns="4572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000">
                    <a:solidFill>
                      <a:srgbClr val="000000"/>
                    </a:solidFill>
                    <a:latin typeface="+mj-lt"/>
                  </a:endParaRPr>
                </a:p>
              </p:txBody>
            </p:sp>
            <p:sp>
              <p:nvSpPr>
                <p:cNvPr id="62" name="Freeform: Shape 61">
                  <a:extLst>
                    <a:ext uri="{FF2B5EF4-FFF2-40B4-BE49-F238E27FC236}">
                      <a16:creationId xmlns:a16="http://schemas.microsoft.com/office/drawing/2014/main" id="{1F619A3D-E07F-4F15-9771-87FD481EF693}"/>
                    </a:ext>
                  </a:extLst>
                </p:cNvPr>
                <p:cNvSpPr/>
                <p:nvPr/>
              </p:nvSpPr>
              <p:spPr bwMode="auto">
                <a:xfrm rot="5592036">
                  <a:off x="9218467" y="439999"/>
                  <a:ext cx="456993" cy="250576"/>
                </a:xfrm>
                <a:custGeom>
                  <a:avLst/>
                  <a:gdLst>
                    <a:gd name="connsiteX0" fmla="*/ 0 w 1077304"/>
                    <a:gd name="connsiteY0" fmla="*/ 590702 h 590702"/>
                    <a:gd name="connsiteX1" fmla="*/ 545295 w 1077304"/>
                    <a:gd name="connsiteY1" fmla="*/ 0 h 590702"/>
                    <a:gd name="connsiteX2" fmla="*/ 1077304 w 1077304"/>
                    <a:gd name="connsiteY2" fmla="*/ 576310 h 590702"/>
                    <a:gd name="connsiteX3" fmla="*/ 1008142 w 1077304"/>
                    <a:gd name="connsiteY3" fmla="*/ 534571 h 590702"/>
                    <a:gd name="connsiteX4" fmla="*/ 918840 w 1077304"/>
                    <a:gd name="connsiteY4" fmla="*/ 492312 h 590702"/>
                    <a:gd name="connsiteX5" fmla="*/ 16806 w 1077304"/>
                    <a:gd name="connsiteY5" fmla="*/ 580220 h 590702"/>
                    <a:gd name="connsiteX6" fmla="*/ 2530 w 1077304"/>
                    <a:gd name="connsiteY6" fmla="*/ 590702 h 5907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077304" h="590702">
                      <a:moveTo>
                        <a:pt x="0" y="590702"/>
                      </a:moveTo>
                      <a:lnTo>
                        <a:pt x="545295" y="0"/>
                      </a:lnTo>
                      <a:lnTo>
                        <a:pt x="1077304" y="576310"/>
                      </a:lnTo>
                      <a:lnTo>
                        <a:pt x="1008142" y="534571"/>
                      </a:lnTo>
                      <a:cubicBezTo>
                        <a:pt x="979412" y="519145"/>
                        <a:pt x="949631" y="505024"/>
                        <a:pt x="918840" y="492312"/>
                      </a:cubicBezTo>
                      <a:cubicBezTo>
                        <a:pt x="610938" y="365195"/>
                        <a:pt x="275066" y="409124"/>
                        <a:pt x="16806" y="580220"/>
                      </a:cubicBezTo>
                      <a:lnTo>
                        <a:pt x="2530" y="59070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none" lIns="182880" tIns="146304" rIns="182880" bIns="14630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0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63" name="Rectangle 62">
                  <a:extLst>
                    <a:ext uri="{FF2B5EF4-FFF2-40B4-BE49-F238E27FC236}">
                      <a16:creationId xmlns:a16="http://schemas.microsoft.com/office/drawing/2014/main" id="{69B0AF4E-FB3F-440E-AB44-815CCEC93664}"/>
                    </a:ext>
                  </a:extLst>
                </p:cNvPr>
                <p:cNvSpPr/>
                <p:nvPr/>
              </p:nvSpPr>
              <p:spPr>
                <a:xfrm>
                  <a:off x="8665716" y="337079"/>
                  <a:ext cx="583692" cy="421623"/>
                </a:xfrm>
                <a:prstGeom prst="rect">
                  <a:avLst/>
                </a:prstGeom>
              </p:spPr>
              <p:txBody>
                <a:bodyPr wrap="none">
                  <a:noAutofit/>
                </a:bodyPr>
                <a:lstStyle/>
                <a:p>
                  <a:pPr algn="ctr"/>
                  <a:r>
                    <a:rPr lang="en-US" sz="1000" dirty="0">
                      <a:solidFill>
                        <a:schemeClr val="bg1"/>
                      </a:solidFill>
                      <a:latin typeface="Segoe UI Semibold"/>
                      <a:cs typeface="Segoe UI" pitchFamily="34" charset="0"/>
                    </a:rPr>
                    <a:t>Dataverse</a:t>
                  </a:r>
                </a:p>
              </p:txBody>
            </p:sp>
            <p:sp>
              <p:nvSpPr>
                <p:cNvPr id="64" name="Freeform: Shape 63">
                  <a:extLst>
                    <a:ext uri="{FF2B5EF4-FFF2-40B4-BE49-F238E27FC236}">
                      <a16:creationId xmlns:a16="http://schemas.microsoft.com/office/drawing/2014/main" id="{254716CA-DC48-40AD-924F-A1777F31BCFC}"/>
                    </a:ext>
                  </a:extLst>
                </p:cNvPr>
                <p:cNvSpPr/>
                <p:nvPr/>
              </p:nvSpPr>
              <p:spPr>
                <a:xfrm>
                  <a:off x="8853702" y="551609"/>
                  <a:ext cx="53148" cy="146154"/>
                </a:xfrm>
                <a:custGeom>
                  <a:avLst/>
                  <a:gdLst>
                    <a:gd name="connsiteX0" fmla="*/ 36875 w 38100"/>
                    <a:gd name="connsiteY0" fmla="*/ 100693 h 104775"/>
                    <a:gd name="connsiteX1" fmla="*/ 7348 w 38100"/>
                    <a:gd name="connsiteY1" fmla="*/ 100693 h 104775"/>
                    <a:gd name="connsiteX2" fmla="*/ 7348 w 38100"/>
                    <a:gd name="connsiteY2" fmla="*/ 7348 h 104775"/>
                    <a:gd name="connsiteX3" fmla="*/ 36875 w 38100"/>
                    <a:gd name="connsiteY3" fmla="*/ 7348 h 1047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8100" h="104775">
                      <a:moveTo>
                        <a:pt x="36875" y="100693"/>
                      </a:moveTo>
                      <a:lnTo>
                        <a:pt x="7348" y="100693"/>
                      </a:lnTo>
                      <a:lnTo>
                        <a:pt x="7348" y="7348"/>
                      </a:lnTo>
                      <a:lnTo>
                        <a:pt x="36875" y="7348"/>
                      </a:lnTo>
                      <a:close/>
                    </a:path>
                  </a:pathLst>
                </a:custGeom>
                <a:noFill/>
                <a:ln w="12700" cap="sq">
                  <a:solidFill>
                    <a:schemeClr val="bg1">
                      <a:lumMod val="75000"/>
                      <a:alpha val="25000"/>
                    </a:scheme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900">
                    <a:gradFill>
                      <a:gsLst>
                        <a:gs pos="0">
                          <a:srgbClr val="505050"/>
                        </a:gs>
                        <a:gs pos="100000">
                          <a:srgbClr val="505050"/>
                        </a:gs>
                      </a:gsLst>
                      <a:lin ang="5400000" scaled="1"/>
                    </a:gradFill>
                  </a:endParaRPr>
                </a:p>
              </p:txBody>
            </p:sp>
            <p:grpSp>
              <p:nvGrpSpPr>
                <p:cNvPr id="65" name="Group 64">
                  <a:extLst>
                    <a:ext uri="{FF2B5EF4-FFF2-40B4-BE49-F238E27FC236}">
                      <a16:creationId xmlns:a16="http://schemas.microsoft.com/office/drawing/2014/main" id="{5701375E-1E55-46C6-AC73-A6A220D9C977}"/>
                    </a:ext>
                  </a:extLst>
                </p:cNvPr>
                <p:cNvGrpSpPr/>
                <p:nvPr/>
              </p:nvGrpSpPr>
              <p:grpSpPr>
                <a:xfrm>
                  <a:off x="8769385" y="333379"/>
                  <a:ext cx="376354" cy="429022"/>
                  <a:chOff x="8896234" y="252041"/>
                  <a:chExt cx="376354" cy="429022"/>
                </a:xfrm>
              </p:grpSpPr>
              <p:sp>
                <p:nvSpPr>
                  <p:cNvPr id="66" name="Freeform: Shape 65">
                    <a:extLst>
                      <a:ext uri="{FF2B5EF4-FFF2-40B4-BE49-F238E27FC236}">
                        <a16:creationId xmlns:a16="http://schemas.microsoft.com/office/drawing/2014/main" id="{FFEAFCC5-CAC4-4FFF-A5D3-89F2E884BFC4}"/>
                      </a:ext>
                    </a:extLst>
                  </p:cNvPr>
                  <p:cNvSpPr/>
                  <p:nvPr/>
                </p:nvSpPr>
                <p:spPr>
                  <a:xfrm>
                    <a:off x="8896234" y="508335"/>
                    <a:ext cx="358748" cy="172728"/>
                  </a:xfrm>
                  <a:custGeom>
                    <a:avLst/>
                    <a:gdLst>
                      <a:gd name="connsiteX0" fmla="*/ 7348 w 257175"/>
                      <a:gd name="connsiteY0" fmla="*/ 50965 h 123825"/>
                      <a:gd name="connsiteX1" fmla="*/ 33065 w 257175"/>
                      <a:gd name="connsiteY1" fmla="*/ 24295 h 123825"/>
                      <a:gd name="connsiteX2" fmla="*/ 67355 w 257175"/>
                      <a:gd name="connsiteY2" fmla="*/ 9055 h 123825"/>
                      <a:gd name="connsiteX3" fmla="*/ 154986 w 257175"/>
                      <a:gd name="connsiteY3" fmla="*/ 8102 h 123825"/>
                      <a:gd name="connsiteX4" fmla="*/ 171178 w 257175"/>
                      <a:gd name="connsiteY4" fmla="*/ 20485 h 123825"/>
                      <a:gd name="connsiteX5" fmla="*/ 152128 w 257175"/>
                      <a:gd name="connsiteY5" fmla="*/ 43345 h 123825"/>
                      <a:gd name="connsiteX6" fmla="*/ 98788 w 257175"/>
                      <a:gd name="connsiteY6" fmla="*/ 43345 h 123825"/>
                      <a:gd name="connsiteX7" fmla="*/ 87358 w 257175"/>
                      <a:gd name="connsiteY7" fmla="*/ 53822 h 123825"/>
                      <a:gd name="connsiteX8" fmla="*/ 96883 w 257175"/>
                      <a:gd name="connsiteY8" fmla="*/ 65252 h 123825"/>
                      <a:gd name="connsiteX9" fmla="*/ 156890 w 257175"/>
                      <a:gd name="connsiteY9" fmla="*/ 65252 h 123825"/>
                      <a:gd name="connsiteX10" fmla="*/ 158795 w 257175"/>
                      <a:gd name="connsiteY10" fmla="*/ 65252 h 123825"/>
                      <a:gd name="connsiteX11" fmla="*/ 182608 w 257175"/>
                      <a:gd name="connsiteY11" fmla="*/ 52870 h 123825"/>
                      <a:gd name="connsiteX12" fmla="*/ 216898 w 257175"/>
                      <a:gd name="connsiteY12" fmla="*/ 21437 h 123825"/>
                      <a:gd name="connsiteX13" fmla="*/ 232138 w 257175"/>
                      <a:gd name="connsiteY13" fmla="*/ 9055 h 123825"/>
                      <a:gd name="connsiteX14" fmla="*/ 251188 w 257175"/>
                      <a:gd name="connsiteY14" fmla="*/ 14770 h 123825"/>
                      <a:gd name="connsiteX15" fmla="*/ 248330 w 257175"/>
                      <a:gd name="connsiteY15" fmla="*/ 32867 h 123825"/>
                      <a:gd name="connsiteX16" fmla="*/ 214040 w 257175"/>
                      <a:gd name="connsiteY16" fmla="*/ 67157 h 123825"/>
                      <a:gd name="connsiteX17" fmla="*/ 214040 w 257175"/>
                      <a:gd name="connsiteY17" fmla="*/ 67157 h 123825"/>
                      <a:gd name="connsiteX18" fmla="*/ 183561 w 257175"/>
                      <a:gd name="connsiteY18" fmla="*/ 97637 h 123825"/>
                      <a:gd name="connsiteX19" fmla="*/ 155938 w 257175"/>
                      <a:gd name="connsiteY19" fmla="*/ 111925 h 123825"/>
                      <a:gd name="connsiteX20" fmla="*/ 7348 w 257175"/>
                      <a:gd name="connsiteY20" fmla="*/ 125260 h 1238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257175" h="123825">
                        <a:moveTo>
                          <a:pt x="7348" y="50965"/>
                        </a:moveTo>
                        <a:cubicBezTo>
                          <a:pt x="7348" y="50965"/>
                          <a:pt x="22588" y="35725"/>
                          <a:pt x="33065" y="24295"/>
                        </a:cubicBezTo>
                        <a:cubicBezTo>
                          <a:pt x="42590" y="13817"/>
                          <a:pt x="54973" y="9055"/>
                          <a:pt x="67355" y="9055"/>
                        </a:cubicBezTo>
                        <a:cubicBezTo>
                          <a:pt x="96883" y="8102"/>
                          <a:pt x="125458" y="8102"/>
                          <a:pt x="154986" y="8102"/>
                        </a:cubicBezTo>
                        <a:cubicBezTo>
                          <a:pt x="161653" y="8102"/>
                          <a:pt x="169273" y="13817"/>
                          <a:pt x="171178" y="20485"/>
                        </a:cubicBezTo>
                        <a:cubicBezTo>
                          <a:pt x="174036" y="32867"/>
                          <a:pt x="163558" y="43345"/>
                          <a:pt x="152128" y="43345"/>
                        </a:cubicBezTo>
                        <a:cubicBezTo>
                          <a:pt x="134983" y="43345"/>
                          <a:pt x="116886" y="43345"/>
                          <a:pt x="98788" y="43345"/>
                        </a:cubicBezTo>
                        <a:cubicBezTo>
                          <a:pt x="91168" y="43345"/>
                          <a:pt x="87358" y="47155"/>
                          <a:pt x="87358" y="53822"/>
                        </a:cubicBezTo>
                        <a:cubicBezTo>
                          <a:pt x="86405" y="58585"/>
                          <a:pt x="92120" y="65252"/>
                          <a:pt x="96883" y="65252"/>
                        </a:cubicBezTo>
                        <a:cubicBezTo>
                          <a:pt x="116886" y="65252"/>
                          <a:pt x="136888" y="65252"/>
                          <a:pt x="156890" y="65252"/>
                        </a:cubicBezTo>
                        <a:cubicBezTo>
                          <a:pt x="157843" y="65252"/>
                          <a:pt x="157843" y="65252"/>
                          <a:pt x="158795" y="65252"/>
                        </a:cubicBezTo>
                        <a:cubicBezTo>
                          <a:pt x="167368" y="63347"/>
                          <a:pt x="174988" y="59537"/>
                          <a:pt x="182608" y="52870"/>
                        </a:cubicBezTo>
                        <a:cubicBezTo>
                          <a:pt x="194038" y="42392"/>
                          <a:pt x="205468" y="31915"/>
                          <a:pt x="216898" y="21437"/>
                        </a:cubicBezTo>
                        <a:cubicBezTo>
                          <a:pt x="221661" y="16675"/>
                          <a:pt x="226423" y="11912"/>
                          <a:pt x="232138" y="9055"/>
                        </a:cubicBezTo>
                        <a:cubicBezTo>
                          <a:pt x="238805" y="5245"/>
                          <a:pt x="246425" y="8102"/>
                          <a:pt x="251188" y="14770"/>
                        </a:cubicBezTo>
                        <a:cubicBezTo>
                          <a:pt x="254998" y="19532"/>
                          <a:pt x="253093" y="27152"/>
                          <a:pt x="248330" y="32867"/>
                        </a:cubicBezTo>
                        <a:cubicBezTo>
                          <a:pt x="236900" y="44297"/>
                          <a:pt x="225470" y="55727"/>
                          <a:pt x="214040" y="67157"/>
                        </a:cubicBezTo>
                        <a:lnTo>
                          <a:pt x="214040" y="67157"/>
                        </a:lnTo>
                        <a:cubicBezTo>
                          <a:pt x="203563" y="77635"/>
                          <a:pt x="194038" y="87160"/>
                          <a:pt x="183561" y="97637"/>
                        </a:cubicBezTo>
                        <a:cubicBezTo>
                          <a:pt x="175940" y="105257"/>
                          <a:pt x="167368" y="110972"/>
                          <a:pt x="155938" y="111925"/>
                        </a:cubicBezTo>
                        <a:cubicBezTo>
                          <a:pt x="132125" y="114782"/>
                          <a:pt x="7348" y="125260"/>
                          <a:pt x="7348" y="125260"/>
                        </a:cubicBezTo>
                      </a:path>
                    </a:pathLst>
                  </a:custGeom>
                  <a:noFill/>
                  <a:ln w="12700" cap="sq">
                    <a:solidFill>
                      <a:schemeClr val="bg1">
                        <a:lumMod val="75000"/>
                        <a:alpha val="25000"/>
                      </a:schemeClr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900">
                      <a:gradFill>
                        <a:gsLst>
                          <a:gs pos="0">
                            <a:srgbClr val="505050"/>
                          </a:gs>
                          <a:gs pos="100000">
                            <a:srgbClr val="505050"/>
                          </a:gs>
                        </a:gsLst>
                        <a:lin ang="5400000" scaled="1"/>
                      </a:gradFill>
                    </a:endParaRPr>
                  </a:p>
                </p:txBody>
              </p:sp>
              <p:grpSp>
                <p:nvGrpSpPr>
                  <p:cNvPr id="67" name="Group 66">
                    <a:extLst>
                      <a:ext uri="{FF2B5EF4-FFF2-40B4-BE49-F238E27FC236}">
                        <a16:creationId xmlns:a16="http://schemas.microsoft.com/office/drawing/2014/main" id="{E240A591-7DD9-47C4-90B7-5AAE878AD07D}"/>
                      </a:ext>
                    </a:extLst>
                  </p:cNvPr>
                  <p:cNvGrpSpPr/>
                  <p:nvPr/>
                </p:nvGrpSpPr>
                <p:grpSpPr>
                  <a:xfrm>
                    <a:off x="9054868" y="252041"/>
                    <a:ext cx="217720" cy="224741"/>
                    <a:chOff x="6979556" y="4967290"/>
                    <a:chExt cx="295275" cy="304800"/>
                  </a:xfrm>
                </p:grpSpPr>
                <p:sp>
                  <p:nvSpPr>
                    <p:cNvPr id="68" name="Freeform: Shape 67">
                      <a:extLst>
                        <a:ext uri="{FF2B5EF4-FFF2-40B4-BE49-F238E27FC236}">
                          <a16:creationId xmlns:a16="http://schemas.microsoft.com/office/drawing/2014/main" id="{815B32AF-2AA3-46EB-866F-114BE795E6D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50993" y="5045401"/>
                      <a:ext cx="152401" cy="152401"/>
                    </a:xfrm>
                    <a:custGeom>
                      <a:avLst/>
                      <a:gdLst>
                        <a:gd name="connsiteX0" fmla="*/ 150223 w 152400"/>
                        <a:gd name="connsiteY0" fmla="*/ 78786 h 152400"/>
                        <a:gd name="connsiteX1" fmla="*/ 78786 w 152400"/>
                        <a:gd name="connsiteY1" fmla="*/ 150223 h 152400"/>
                        <a:gd name="connsiteX2" fmla="*/ 7348 w 152400"/>
                        <a:gd name="connsiteY2" fmla="*/ 78786 h 152400"/>
                        <a:gd name="connsiteX3" fmla="*/ 78786 w 152400"/>
                        <a:gd name="connsiteY3" fmla="*/ 7348 h 152400"/>
                        <a:gd name="connsiteX4" fmla="*/ 150223 w 152400"/>
                        <a:gd name="connsiteY4" fmla="*/ 78786 h 1524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52400" h="152400">
                          <a:moveTo>
                            <a:pt x="150223" y="78786"/>
                          </a:moveTo>
                          <a:cubicBezTo>
                            <a:pt x="150223" y="118239"/>
                            <a:pt x="118240" y="150223"/>
                            <a:pt x="78786" y="150223"/>
                          </a:cubicBezTo>
                          <a:cubicBezTo>
                            <a:pt x="39332" y="150223"/>
                            <a:pt x="7348" y="118239"/>
                            <a:pt x="7348" y="78786"/>
                          </a:cubicBezTo>
                          <a:cubicBezTo>
                            <a:pt x="7348" y="39332"/>
                            <a:pt x="39332" y="7348"/>
                            <a:pt x="78786" y="7348"/>
                          </a:cubicBezTo>
                          <a:cubicBezTo>
                            <a:pt x="118240" y="7348"/>
                            <a:pt x="150223" y="39332"/>
                            <a:pt x="150223" y="78786"/>
                          </a:cubicBezTo>
                          <a:close/>
                        </a:path>
                      </a:pathLst>
                    </a:custGeom>
                    <a:noFill/>
                    <a:ln w="12700" cap="sq">
                      <a:solidFill>
                        <a:schemeClr val="bg1">
                          <a:lumMod val="75000"/>
                          <a:alpha val="25000"/>
                        </a:schemeClr>
                      </a:solidFill>
                      <a:prstDash val="solid"/>
                      <a:miter lim="800000"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sz="900">
                        <a:gradFill>
                          <a:gsLst>
                            <a:gs pos="0">
                              <a:srgbClr val="505050"/>
                            </a:gs>
                            <a:gs pos="100000">
                              <a:srgbClr val="505050"/>
                            </a:gs>
                          </a:gsLst>
                          <a:lin ang="5400000" scaled="1"/>
                        </a:gradFill>
                      </a:endParaRPr>
                    </a:p>
                  </p:txBody>
                </p:sp>
                <p:sp>
                  <p:nvSpPr>
                    <p:cNvPr id="69" name="Freeform: Shape 68">
                      <a:extLst>
                        <a:ext uri="{FF2B5EF4-FFF2-40B4-BE49-F238E27FC236}">
                          <a16:creationId xmlns:a16="http://schemas.microsoft.com/office/drawing/2014/main" id="{98DF6162-2A3B-484B-96E4-B71D68C1E3E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79556" y="4967290"/>
                      <a:ext cx="295275" cy="304800"/>
                    </a:xfrm>
                    <a:custGeom>
                      <a:avLst/>
                      <a:gdLst>
                        <a:gd name="connsiteX0" fmla="*/ 274048 w 295275"/>
                        <a:gd name="connsiteY0" fmla="*/ 156891 h 304800"/>
                        <a:gd name="connsiteX1" fmla="*/ 268333 w 295275"/>
                        <a:gd name="connsiteY1" fmla="*/ 118791 h 304800"/>
                        <a:gd name="connsiteX2" fmla="*/ 292145 w 295275"/>
                        <a:gd name="connsiteY2" fmla="*/ 104503 h 304800"/>
                        <a:gd name="connsiteX3" fmla="*/ 266428 w 295275"/>
                        <a:gd name="connsiteY3" fmla="*/ 58783 h 304800"/>
                        <a:gd name="connsiteX4" fmla="*/ 241663 w 295275"/>
                        <a:gd name="connsiteY4" fmla="*/ 73071 h 304800"/>
                        <a:gd name="connsiteX5" fmla="*/ 175941 w 295275"/>
                        <a:gd name="connsiteY5" fmla="*/ 34971 h 304800"/>
                        <a:gd name="connsiteX6" fmla="*/ 175941 w 295275"/>
                        <a:gd name="connsiteY6" fmla="*/ 7348 h 304800"/>
                        <a:gd name="connsiteX7" fmla="*/ 123553 w 295275"/>
                        <a:gd name="connsiteY7" fmla="*/ 7348 h 304800"/>
                        <a:gd name="connsiteX8" fmla="*/ 123553 w 295275"/>
                        <a:gd name="connsiteY8" fmla="*/ 34971 h 304800"/>
                        <a:gd name="connsiteX9" fmla="*/ 57830 w 295275"/>
                        <a:gd name="connsiteY9" fmla="*/ 73071 h 304800"/>
                        <a:gd name="connsiteX10" fmla="*/ 33066 w 295275"/>
                        <a:gd name="connsiteY10" fmla="*/ 58783 h 304800"/>
                        <a:gd name="connsiteX11" fmla="*/ 7348 w 295275"/>
                        <a:gd name="connsiteY11" fmla="*/ 104503 h 304800"/>
                        <a:gd name="connsiteX12" fmla="*/ 31161 w 295275"/>
                        <a:gd name="connsiteY12" fmla="*/ 118791 h 304800"/>
                        <a:gd name="connsiteX13" fmla="*/ 25445 w 295275"/>
                        <a:gd name="connsiteY13" fmla="*/ 156891 h 304800"/>
                        <a:gd name="connsiteX14" fmla="*/ 31161 w 295275"/>
                        <a:gd name="connsiteY14" fmla="*/ 194991 h 304800"/>
                        <a:gd name="connsiteX15" fmla="*/ 7348 w 295275"/>
                        <a:gd name="connsiteY15" fmla="*/ 209278 h 304800"/>
                        <a:gd name="connsiteX16" fmla="*/ 33066 w 295275"/>
                        <a:gd name="connsiteY16" fmla="*/ 254998 h 304800"/>
                        <a:gd name="connsiteX17" fmla="*/ 57830 w 295275"/>
                        <a:gd name="connsiteY17" fmla="*/ 240711 h 304800"/>
                        <a:gd name="connsiteX18" fmla="*/ 123553 w 295275"/>
                        <a:gd name="connsiteY18" fmla="*/ 278811 h 304800"/>
                        <a:gd name="connsiteX19" fmla="*/ 123553 w 295275"/>
                        <a:gd name="connsiteY19" fmla="*/ 306433 h 304800"/>
                        <a:gd name="connsiteX20" fmla="*/ 175941 w 295275"/>
                        <a:gd name="connsiteY20" fmla="*/ 306433 h 304800"/>
                        <a:gd name="connsiteX21" fmla="*/ 175941 w 295275"/>
                        <a:gd name="connsiteY21" fmla="*/ 278811 h 304800"/>
                        <a:gd name="connsiteX22" fmla="*/ 241663 w 295275"/>
                        <a:gd name="connsiteY22" fmla="*/ 240711 h 304800"/>
                        <a:gd name="connsiteX23" fmla="*/ 266428 w 295275"/>
                        <a:gd name="connsiteY23" fmla="*/ 254998 h 304800"/>
                        <a:gd name="connsiteX24" fmla="*/ 292145 w 295275"/>
                        <a:gd name="connsiteY24" fmla="*/ 209278 h 304800"/>
                        <a:gd name="connsiteX25" fmla="*/ 268333 w 295275"/>
                        <a:gd name="connsiteY25" fmla="*/ 194991 h 304800"/>
                        <a:gd name="connsiteX26" fmla="*/ 274048 w 295275"/>
                        <a:gd name="connsiteY26" fmla="*/ 156891 h 3048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</a:cxnLst>
                      <a:rect l="l" t="t" r="r" b="b"/>
                      <a:pathLst>
                        <a:path w="295275" h="304800">
                          <a:moveTo>
                            <a:pt x="274048" y="156891"/>
                          </a:moveTo>
                          <a:cubicBezTo>
                            <a:pt x="274048" y="143556"/>
                            <a:pt x="272143" y="131173"/>
                            <a:pt x="268333" y="118791"/>
                          </a:cubicBezTo>
                          <a:lnTo>
                            <a:pt x="292145" y="104503"/>
                          </a:lnTo>
                          <a:lnTo>
                            <a:pt x="266428" y="58783"/>
                          </a:lnTo>
                          <a:lnTo>
                            <a:pt x="241663" y="73071"/>
                          </a:lnTo>
                          <a:cubicBezTo>
                            <a:pt x="224518" y="54021"/>
                            <a:pt x="201658" y="40686"/>
                            <a:pt x="175941" y="34971"/>
                          </a:cubicBezTo>
                          <a:lnTo>
                            <a:pt x="175941" y="7348"/>
                          </a:lnTo>
                          <a:lnTo>
                            <a:pt x="123553" y="7348"/>
                          </a:lnTo>
                          <a:lnTo>
                            <a:pt x="123553" y="34971"/>
                          </a:lnTo>
                          <a:cubicBezTo>
                            <a:pt x="97836" y="40686"/>
                            <a:pt x="74975" y="54021"/>
                            <a:pt x="57830" y="73071"/>
                          </a:cubicBezTo>
                          <a:lnTo>
                            <a:pt x="33066" y="58783"/>
                          </a:lnTo>
                          <a:lnTo>
                            <a:pt x="7348" y="104503"/>
                          </a:lnTo>
                          <a:lnTo>
                            <a:pt x="31161" y="118791"/>
                          </a:lnTo>
                          <a:cubicBezTo>
                            <a:pt x="27350" y="131173"/>
                            <a:pt x="25445" y="143556"/>
                            <a:pt x="25445" y="156891"/>
                          </a:cubicBezTo>
                          <a:cubicBezTo>
                            <a:pt x="25445" y="170226"/>
                            <a:pt x="27350" y="182608"/>
                            <a:pt x="31161" y="194991"/>
                          </a:cubicBezTo>
                          <a:lnTo>
                            <a:pt x="7348" y="209278"/>
                          </a:lnTo>
                          <a:lnTo>
                            <a:pt x="33066" y="254998"/>
                          </a:lnTo>
                          <a:lnTo>
                            <a:pt x="57830" y="240711"/>
                          </a:lnTo>
                          <a:cubicBezTo>
                            <a:pt x="74975" y="259761"/>
                            <a:pt x="97836" y="273096"/>
                            <a:pt x="123553" y="278811"/>
                          </a:cubicBezTo>
                          <a:lnTo>
                            <a:pt x="123553" y="306433"/>
                          </a:lnTo>
                          <a:lnTo>
                            <a:pt x="175941" y="306433"/>
                          </a:lnTo>
                          <a:lnTo>
                            <a:pt x="175941" y="278811"/>
                          </a:lnTo>
                          <a:cubicBezTo>
                            <a:pt x="201658" y="273096"/>
                            <a:pt x="224518" y="259761"/>
                            <a:pt x="241663" y="240711"/>
                          </a:cubicBezTo>
                          <a:lnTo>
                            <a:pt x="266428" y="254998"/>
                          </a:lnTo>
                          <a:lnTo>
                            <a:pt x="292145" y="209278"/>
                          </a:lnTo>
                          <a:lnTo>
                            <a:pt x="268333" y="194991"/>
                          </a:lnTo>
                          <a:cubicBezTo>
                            <a:pt x="272143" y="183561"/>
                            <a:pt x="274048" y="170226"/>
                            <a:pt x="274048" y="156891"/>
                          </a:cubicBezTo>
                          <a:close/>
                        </a:path>
                      </a:pathLst>
                    </a:custGeom>
                    <a:noFill/>
                    <a:ln w="12700" cap="sq">
                      <a:solidFill>
                        <a:schemeClr val="bg1">
                          <a:lumMod val="75000"/>
                          <a:alpha val="25000"/>
                        </a:schemeClr>
                      </a:solidFill>
                      <a:prstDash val="solid"/>
                      <a:miter lim="800000"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sz="900">
                        <a:gradFill>
                          <a:gsLst>
                            <a:gs pos="0">
                              <a:srgbClr val="505050"/>
                            </a:gs>
                            <a:gs pos="100000">
                              <a:srgbClr val="505050"/>
                            </a:gs>
                          </a:gsLst>
                          <a:lin ang="5400000" scaled="1"/>
                        </a:gradFill>
                      </a:endParaRPr>
                    </a:p>
                  </p:txBody>
                </p:sp>
              </p:grpSp>
            </p:grpSp>
          </p:grp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428336CB-6ADA-4FA9-B96A-FF677B5DB2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9649389" y="138519"/>
              <a:ext cx="1055415" cy="818743"/>
              <a:chOff x="9649389" y="138519"/>
              <a:chExt cx="1055415" cy="818743"/>
            </a:xfrm>
          </p:grpSpPr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36EBD329-D4D3-4814-BA49-29BAA6AE70DC}"/>
                  </a:ext>
                </a:extLst>
              </p:cNvPr>
              <p:cNvSpPr/>
              <p:nvPr/>
            </p:nvSpPr>
            <p:spPr bwMode="auto">
              <a:xfrm rot="17738030">
                <a:off x="9680743" y="138519"/>
                <a:ext cx="818743" cy="818743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0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757730D7-72D9-4415-A10F-E11E2D3FC2BA}"/>
                  </a:ext>
                </a:extLst>
              </p:cNvPr>
              <p:cNvGrpSpPr/>
              <p:nvPr/>
            </p:nvGrpSpPr>
            <p:grpSpPr>
              <a:xfrm>
                <a:off x="9649389" y="185254"/>
                <a:ext cx="1055415" cy="725273"/>
                <a:chOff x="9649389" y="185254"/>
                <a:chExt cx="1055415" cy="725273"/>
              </a:xfrm>
            </p:grpSpPr>
            <p:sp>
              <p:nvSpPr>
                <p:cNvPr id="55" name="Oval 54">
                  <a:extLst>
                    <a:ext uri="{FF2B5EF4-FFF2-40B4-BE49-F238E27FC236}">
                      <a16:creationId xmlns:a16="http://schemas.microsoft.com/office/drawing/2014/main" id="{51A474AD-BA0F-4C64-858A-BE2F48BF972E}"/>
                    </a:ext>
                  </a:extLst>
                </p:cNvPr>
                <p:cNvSpPr/>
                <p:nvPr/>
              </p:nvSpPr>
              <p:spPr bwMode="auto">
                <a:xfrm>
                  <a:off x="9727479" y="185254"/>
                  <a:ext cx="725272" cy="725273"/>
                </a:xfrm>
                <a:prstGeom prst="ellipse">
                  <a:avLst/>
                </a:prstGeom>
                <a:solidFill>
                  <a:srgbClr val="742774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none" lIns="0" tIns="4572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000">
                    <a:solidFill>
                      <a:srgbClr val="000000"/>
                    </a:solidFill>
                    <a:latin typeface="+mj-lt"/>
                  </a:endParaRPr>
                </a:p>
              </p:txBody>
            </p:sp>
            <p:sp>
              <p:nvSpPr>
                <p:cNvPr id="56" name="Freeform: Shape 55">
                  <a:extLst>
                    <a:ext uri="{FF2B5EF4-FFF2-40B4-BE49-F238E27FC236}">
                      <a16:creationId xmlns:a16="http://schemas.microsoft.com/office/drawing/2014/main" id="{FD289446-B1A4-4238-B6F4-03EA5DD3A3FB}"/>
                    </a:ext>
                  </a:extLst>
                </p:cNvPr>
                <p:cNvSpPr/>
                <p:nvPr/>
              </p:nvSpPr>
              <p:spPr bwMode="auto">
                <a:xfrm rot="5592036">
                  <a:off x="10351019" y="439999"/>
                  <a:ext cx="456993" cy="250576"/>
                </a:xfrm>
                <a:custGeom>
                  <a:avLst/>
                  <a:gdLst>
                    <a:gd name="connsiteX0" fmla="*/ 0 w 1077304"/>
                    <a:gd name="connsiteY0" fmla="*/ 590702 h 590702"/>
                    <a:gd name="connsiteX1" fmla="*/ 545295 w 1077304"/>
                    <a:gd name="connsiteY1" fmla="*/ 0 h 590702"/>
                    <a:gd name="connsiteX2" fmla="*/ 1077304 w 1077304"/>
                    <a:gd name="connsiteY2" fmla="*/ 576310 h 590702"/>
                    <a:gd name="connsiteX3" fmla="*/ 1008142 w 1077304"/>
                    <a:gd name="connsiteY3" fmla="*/ 534571 h 590702"/>
                    <a:gd name="connsiteX4" fmla="*/ 918840 w 1077304"/>
                    <a:gd name="connsiteY4" fmla="*/ 492312 h 590702"/>
                    <a:gd name="connsiteX5" fmla="*/ 16806 w 1077304"/>
                    <a:gd name="connsiteY5" fmla="*/ 580220 h 590702"/>
                    <a:gd name="connsiteX6" fmla="*/ 2530 w 1077304"/>
                    <a:gd name="connsiteY6" fmla="*/ 590702 h 5907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077304" h="590702">
                      <a:moveTo>
                        <a:pt x="0" y="590702"/>
                      </a:moveTo>
                      <a:lnTo>
                        <a:pt x="545295" y="0"/>
                      </a:lnTo>
                      <a:lnTo>
                        <a:pt x="1077304" y="576310"/>
                      </a:lnTo>
                      <a:lnTo>
                        <a:pt x="1008142" y="534571"/>
                      </a:lnTo>
                      <a:cubicBezTo>
                        <a:pt x="979412" y="519145"/>
                        <a:pt x="949631" y="505024"/>
                        <a:pt x="918840" y="492312"/>
                      </a:cubicBezTo>
                      <a:cubicBezTo>
                        <a:pt x="610938" y="365195"/>
                        <a:pt x="275066" y="409124"/>
                        <a:pt x="16806" y="580220"/>
                      </a:cubicBezTo>
                      <a:lnTo>
                        <a:pt x="2530" y="59070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none" lIns="182880" tIns="146304" rIns="182880" bIns="14630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0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57" name="Rectangle 56">
                  <a:extLst>
                    <a:ext uri="{FF2B5EF4-FFF2-40B4-BE49-F238E27FC236}">
                      <a16:creationId xmlns:a16="http://schemas.microsoft.com/office/drawing/2014/main" id="{2E9F6B88-DE18-449C-85BB-F2429897B345}"/>
                    </a:ext>
                  </a:extLst>
                </p:cNvPr>
                <p:cNvSpPr/>
                <p:nvPr/>
              </p:nvSpPr>
              <p:spPr>
                <a:xfrm>
                  <a:off x="9649389" y="273050"/>
                  <a:ext cx="881452" cy="549680"/>
                </a:xfrm>
                <a:prstGeom prst="rect">
                  <a:avLst/>
                </a:prstGeom>
              </p:spPr>
              <p:txBody>
                <a:bodyPr wrap="none" lIns="0" tIns="0" rIns="0" bIns="0" anchor="ctr">
                  <a:noAutofit/>
                </a:bodyPr>
                <a:lstStyle/>
                <a:p>
                  <a:pPr lvl="0" algn="ctr"/>
                  <a:r>
                    <a:rPr lang="en-US" sz="1000" dirty="0">
                      <a:solidFill>
                        <a:schemeClr val="bg1"/>
                      </a:solidFill>
                      <a:latin typeface="Segoe UI Semibold"/>
                      <a:ea typeface="Segoe UI" pitchFamily="34" charset="0"/>
                      <a:cs typeface="Segoe UI" pitchFamily="34" charset="0"/>
                    </a:rPr>
                    <a:t>Model-</a:t>
                  </a:r>
                  <a:br>
                    <a:rPr lang="en-US" sz="1000" dirty="0">
                      <a:solidFill>
                        <a:schemeClr val="bg1"/>
                      </a:solidFill>
                      <a:latin typeface="Segoe UI Semibold"/>
                      <a:ea typeface="Segoe UI" pitchFamily="34" charset="0"/>
                      <a:cs typeface="Segoe UI" pitchFamily="34" charset="0"/>
                    </a:rPr>
                  </a:br>
                  <a:r>
                    <a:rPr lang="en-US" sz="1000" dirty="0">
                      <a:solidFill>
                        <a:schemeClr val="bg1"/>
                      </a:solidFill>
                      <a:latin typeface="Segoe UI Semibold"/>
                      <a:ea typeface="Segoe UI" pitchFamily="34" charset="0"/>
                      <a:cs typeface="Segoe UI" pitchFamily="34" charset="0"/>
                    </a:rPr>
                    <a:t>driven</a:t>
                  </a:r>
                </a:p>
                <a:p>
                  <a:pPr lvl="0" algn="ctr"/>
                  <a:r>
                    <a:rPr lang="en-US" sz="1000" dirty="0">
                      <a:solidFill>
                        <a:schemeClr val="bg1"/>
                      </a:solidFill>
                      <a:latin typeface="Segoe UI Semibold"/>
                      <a:ea typeface="Segoe UI" pitchFamily="34" charset="0"/>
                      <a:cs typeface="Segoe UI" pitchFamily="34" charset="0"/>
                    </a:rPr>
                    <a:t>App</a:t>
                  </a:r>
                </a:p>
              </p:txBody>
            </p:sp>
            <p:sp>
              <p:nvSpPr>
                <p:cNvPr id="58" name="Graphic 217">
                  <a:extLst>
                    <a:ext uri="{FF2B5EF4-FFF2-40B4-BE49-F238E27FC236}">
                      <a16:creationId xmlns:a16="http://schemas.microsoft.com/office/drawing/2014/main" id="{144B5BBF-6589-4514-A614-945B15A04412}"/>
                    </a:ext>
                  </a:extLst>
                </p:cNvPr>
                <p:cNvSpPr/>
                <p:nvPr/>
              </p:nvSpPr>
              <p:spPr>
                <a:xfrm>
                  <a:off x="9876278" y="371475"/>
                  <a:ext cx="427674" cy="352830"/>
                </a:xfrm>
                <a:custGeom>
                  <a:avLst/>
                  <a:gdLst>
                    <a:gd name="connsiteX0" fmla="*/ 176974 w 381000"/>
                    <a:gd name="connsiteY0" fmla="*/ 0 h 314325"/>
                    <a:gd name="connsiteX1" fmla="*/ 382048 w 381000"/>
                    <a:gd name="connsiteY1" fmla="*/ 68771 h 314325"/>
                    <a:gd name="connsiteX2" fmla="*/ 382048 w 381000"/>
                    <a:gd name="connsiteY2" fmla="*/ 239744 h 314325"/>
                    <a:gd name="connsiteX3" fmla="*/ 176974 w 381000"/>
                    <a:gd name="connsiteY3" fmla="*/ 318611 h 314325"/>
                    <a:gd name="connsiteX4" fmla="*/ 176974 w 381000"/>
                    <a:gd name="connsiteY4" fmla="*/ 0 h 314325"/>
                    <a:gd name="connsiteX5" fmla="*/ 176974 w 381000"/>
                    <a:gd name="connsiteY5" fmla="*/ 0 h 314325"/>
                    <a:gd name="connsiteX6" fmla="*/ 134207 w 381000"/>
                    <a:gd name="connsiteY6" fmla="*/ 0 h 314325"/>
                    <a:gd name="connsiteX7" fmla="*/ 0 w 381000"/>
                    <a:gd name="connsiteY7" fmla="*/ 68675 h 314325"/>
                    <a:gd name="connsiteX8" fmla="*/ 0 w 381000"/>
                    <a:gd name="connsiteY8" fmla="*/ 68675 h 314325"/>
                    <a:gd name="connsiteX9" fmla="*/ 0 w 381000"/>
                    <a:gd name="connsiteY9" fmla="*/ 68675 h 314325"/>
                    <a:gd name="connsiteX10" fmla="*/ 0 w 381000"/>
                    <a:gd name="connsiteY10" fmla="*/ 239649 h 314325"/>
                    <a:gd name="connsiteX11" fmla="*/ 134207 w 381000"/>
                    <a:gd name="connsiteY11" fmla="*/ 318516 h 314325"/>
                    <a:gd name="connsiteX12" fmla="*/ 32480 w 381000"/>
                    <a:gd name="connsiteY12" fmla="*/ 104394 h 314325"/>
                    <a:gd name="connsiteX13" fmla="*/ 32480 w 381000"/>
                    <a:gd name="connsiteY13" fmla="*/ 213170 h 314325"/>
                    <a:gd name="connsiteX14" fmla="*/ 74486 w 381000"/>
                    <a:gd name="connsiteY14" fmla="*/ 82010 h 314325"/>
                    <a:gd name="connsiteX15" fmla="*/ 74486 w 381000"/>
                    <a:gd name="connsiteY15" fmla="*/ 237458 h 314325"/>
                    <a:gd name="connsiteX16" fmla="*/ 116491 w 381000"/>
                    <a:gd name="connsiteY16" fmla="*/ 69533 h 314325"/>
                    <a:gd name="connsiteX17" fmla="*/ 116491 w 381000"/>
                    <a:gd name="connsiteY17" fmla="*/ 252317 h 314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381000" h="314325">
                      <a:moveTo>
                        <a:pt x="176974" y="0"/>
                      </a:moveTo>
                      <a:lnTo>
                        <a:pt x="382048" y="68771"/>
                      </a:lnTo>
                      <a:lnTo>
                        <a:pt x="382048" y="239744"/>
                      </a:lnTo>
                      <a:lnTo>
                        <a:pt x="176974" y="318611"/>
                      </a:lnTo>
                      <a:lnTo>
                        <a:pt x="176974" y="0"/>
                      </a:lnTo>
                      <a:lnTo>
                        <a:pt x="176974" y="0"/>
                      </a:lnTo>
                      <a:close/>
                      <a:moveTo>
                        <a:pt x="134207" y="0"/>
                      </a:moveTo>
                      <a:lnTo>
                        <a:pt x="0" y="68675"/>
                      </a:lnTo>
                      <a:lnTo>
                        <a:pt x="0" y="68675"/>
                      </a:lnTo>
                      <a:lnTo>
                        <a:pt x="0" y="68675"/>
                      </a:lnTo>
                      <a:lnTo>
                        <a:pt x="0" y="239649"/>
                      </a:lnTo>
                      <a:lnTo>
                        <a:pt x="134207" y="318516"/>
                      </a:lnTo>
                      <a:moveTo>
                        <a:pt x="32480" y="104394"/>
                      </a:moveTo>
                      <a:lnTo>
                        <a:pt x="32480" y="213170"/>
                      </a:lnTo>
                      <a:moveTo>
                        <a:pt x="74486" y="82010"/>
                      </a:moveTo>
                      <a:lnTo>
                        <a:pt x="74486" y="237458"/>
                      </a:lnTo>
                      <a:moveTo>
                        <a:pt x="116491" y="69533"/>
                      </a:moveTo>
                      <a:lnTo>
                        <a:pt x="116491" y="252317"/>
                      </a:lnTo>
                    </a:path>
                  </a:pathLst>
                </a:custGeom>
                <a:noFill/>
                <a:ln w="12700" cap="sq">
                  <a:solidFill>
                    <a:schemeClr val="bg1">
                      <a:lumMod val="75000"/>
                      <a:alpha val="2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D2A8AD09-51B9-44C2-88B6-D41F601415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10813293" y="138519"/>
              <a:ext cx="1024061" cy="818743"/>
              <a:chOff x="10813293" y="138519"/>
              <a:chExt cx="1024061" cy="818743"/>
            </a:xfrm>
          </p:grpSpPr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207BD27B-4666-4700-9D77-9B84C75355E4}"/>
                  </a:ext>
                </a:extLst>
              </p:cNvPr>
              <p:cNvSpPr/>
              <p:nvPr/>
            </p:nvSpPr>
            <p:spPr bwMode="auto">
              <a:xfrm rot="17738030">
                <a:off x="10813293" y="138519"/>
                <a:ext cx="818743" cy="818743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0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04267984-4823-4B4A-86B4-6755FE968629}"/>
                  </a:ext>
                </a:extLst>
              </p:cNvPr>
              <p:cNvGrpSpPr/>
              <p:nvPr/>
            </p:nvGrpSpPr>
            <p:grpSpPr>
              <a:xfrm>
                <a:off x="10860028" y="185254"/>
                <a:ext cx="977326" cy="725273"/>
                <a:chOff x="10860028" y="185254"/>
                <a:chExt cx="977326" cy="725273"/>
              </a:xfrm>
            </p:grpSpPr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2FD1A680-9695-41D3-8F5C-3327DCBFBD20}"/>
                    </a:ext>
                  </a:extLst>
                </p:cNvPr>
                <p:cNvSpPr/>
                <p:nvPr/>
              </p:nvSpPr>
              <p:spPr bwMode="auto">
                <a:xfrm>
                  <a:off x="10860028" y="185254"/>
                  <a:ext cx="725272" cy="725273"/>
                </a:xfrm>
                <a:prstGeom prst="ellipse">
                  <a:avLst/>
                </a:prstGeom>
                <a:solidFill>
                  <a:srgbClr val="742774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none" lIns="0" tIns="4572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000">
                    <a:solidFill>
                      <a:srgbClr val="000000"/>
                    </a:solidFill>
                    <a:latin typeface="+mj-lt"/>
                  </a:endParaRPr>
                </a:p>
              </p:txBody>
            </p:sp>
            <p:sp>
              <p:nvSpPr>
                <p:cNvPr id="48" name="Freeform: Shape 47">
                  <a:extLst>
                    <a:ext uri="{FF2B5EF4-FFF2-40B4-BE49-F238E27FC236}">
                      <a16:creationId xmlns:a16="http://schemas.microsoft.com/office/drawing/2014/main" id="{9D17E133-71BC-4B1D-A9DC-CF742FDBC180}"/>
                    </a:ext>
                  </a:extLst>
                </p:cNvPr>
                <p:cNvSpPr/>
                <p:nvPr/>
              </p:nvSpPr>
              <p:spPr bwMode="auto">
                <a:xfrm rot="5592036">
                  <a:off x="11483569" y="439999"/>
                  <a:ext cx="456993" cy="250576"/>
                </a:xfrm>
                <a:custGeom>
                  <a:avLst/>
                  <a:gdLst>
                    <a:gd name="connsiteX0" fmla="*/ 0 w 1077304"/>
                    <a:gd name="connsiteY0" fmla="*/ 590702 h 590702"/>
                    <a:gd name="connsiteX1" fmla="*/ 545295 w 1077304"/>
                    <a:gd name="connsiteY1" fmla="*/ 0 h 590702"/>
                    <a:gd name="connsiteX2" fmla="*/ 1077304 w 1077304"/>
                    <a:gd name="connsiteY2" fmla="*/ 576310 h 590702"/>
                    <a:gd name="connsiteX3" fmla="*/ 1008142 w 1077304"/>
                    <a:gd name="connsiteY3" fmla="*/ 534571 h 590702"/>
                    <a:gd name="connsiteX4" fmla="*/ 918840 w 1077304"/>
                    <a:gd name="connsiteY4" fmla="*/ 492312 h 590702"/>
                    <a:gd name="connsiteX5" fmla="*/ 16806 w 1077304"/>
                    <a:gd name="connsiteY5" fmla="*/ 580220 h 590702"/>
                    <a:gd name="connsiteX6" fmla="*/ 2530 w 1077304"/>
                    <a:gd name="connsiteY6" fmla="*/ 590702 h 5907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077304" h="590702">
                      <a:moveTo>
                        <a:pt x="0" y="590702"/>
                      </a:moveTo>
                      <a:lnTo>
                        <a:pt x="545295" y="0"/>
                      </a:lnTo>
                      <a:lnTo>
                        <a:pt x="1077304" y="576310"/>
                      </a:lnTo>
                      <a:lnTo>
                        <a:pt x="1008142" y="534571"/>
                      </a:lnTo>
                      <a:cubicBezTo>
                        <a:pt x="979412" y="519145"/>
                        <a:pt x="949631" y="505024"/>
                        <a:pt x="918840" y="492312"/>
                      </a:cubicBezTo>
                      <a:cubicBezTo>
                        <a:pt x="610938" y="365195"/>
                        <a:pt x="275066" y="409124"/>
                        <a:pt x="16806" y="580220"/>
                      </a:cubicBezTo>
                      <a:lnTo>
                        <a:pt x="2530" y="59070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none" lIns="182880" tIns="146304" rIns="182880" bIns="14630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0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9043A46B-B154-4A04-8043-0B0EF8F43DD1}"/>
                    </a:ext>
                  </a:extLst>
                </p:cNvPr>
                <p:cNvSpPr/>
                <p:nvPr/>
              </p:nvSpPr>
              <p:spPr>
                <a:xfrm>
                  <a:off x="10896208" y="373780"/>
                  <a:ext cx="652913" cy="348220"/>
                </a:xfrm>
                <a:prstGeom prst="rect">
                  <a:avLst/>
                </a:prstGeom>
              </p:spPr>
              <p:txBody>
                <a:bodyPr wrap="none" lIns="0" tIns="0" rIns="0" bIns="0" anchor="ctr">
                  <a:noAutofit/>
                </a:bodyPr>
                <a:lstStyle/>
                <a:p>
                  <a:pPr lvl="0" algn="ctr">
                    <a:lnSpc>
                      <a:spcPct val="90000"/>
                    </a:lnSpc>
                  </a:pPr>
                  <a:r>
                    <a:rPr lang="en-US" sz="1000" dirty="0">
                      <a:solidFill>
                        <a:schemeClr val="bg1"/>
                      </a:solidFill>
                      <a:latin typeface="Segoe UI Semibold"/>
                      <a:ea typeface="Segoe UI" pitchFamily="34" charset="0"/>
                      <a:cs typeface="Segoe UI" pitchFamily="34" charset="0"/>
                    </a:rPr>
                    <a:t>Power</a:t>
                  </a:r>
                  <a:br>
                    <a:rPr lang="en-US" sz="1000" dirty="0">
                      <a:solidFill>
                        <a:schemeClr val="bg1"/>
                      </a:solidFill>
                      <a:latin typeface="Segoe UI Semibold"/>
                      <a:ea typeface="Segoe UI" pitchFamily="34" charset="0"/>
                      <a:cs typeface="Segoe UI" pitchFamily="34" charset="0"/>
                    </a:rPr>
                  </a:br>
                  <a:r>
                    <a:rPr lang="en-US" sz="1000" dirty="0">
                      <a:solidFill>
                        <a:schemeClr val="bg1"/>
                      </a:solidFill>
                      <a:latin typeface="Segoe UI Semibold"/>
                      <a:ea typeface="Segoe UI" pitchFamily="34" charset="0"/>
                      <a:cs typeface="Segoe UI" pitchFamily="34" charset="0"/>
                    </a:rPr>
                    <a:t>Automate</a:t>
                  </a:r>
                </a:p>
              </p:txBody>
            </p:sp>
            <p:grpSp>
              <p:nvGrpSpPr>
                <p:cNvPr id="50" name="Group 49">
                  <a:extLst>
                    <a:ext uri="{FF2B5EF4-FFF2-40B4-BE49-F238E27FC236}">
                      <a16:creationId xmlns:a16="http://schemas.microsoft.com/office/drawing/2014/main" id="{8197646E-7C97-443D-8B31-D97A3F9A504E}"/>
                    </a:ext>
                  </a:extLst>
                </p:cNvPr>
                <p:cNvGrpSpPr/>
                <p:nvPr/>
              </p:nvGrpSpPr>
              <p:grpSpPr>
                <a:xfrm>
                  <a:off x="11064379" y="352673"/>
                  <a:ext cx="316570" cy="390434"/>
                  <a:chOff x="9753584" y="2983718"/>
                  <a:chExt cx="722084" cy="890566"/>
                </a:xfrm>
              </p:grpSpPr>
              <p:sp>
                <p:nvSpPr>
                  <p:cNvPr id="51" name="Freeform: Shape 50">
                    <a:extLst>
                      <a:ext uri="{FF2B5EF4-FFF2-40B4-BE49-F238E27FC236}">
                        <a16:creationId xmlns:a16="http://schemas.microsoft.com/office/drawing/2014/main" id="{32EB3F70-E847-4983-8B7D-30690C8E9A40}"/>
                      </a:ext>
                    </a:extLst>
                  </p:cNvPr>
                  <p:cNvSpPr/>
                  <p:nvPr/>
                </p:nvSpPr>
                <p:spPr>
                  <a:xfrm>
                    <a:off x="9753584" y="3152202"/>
                    <a:ext cx="722084" cy="722082"/>
                  </a:xfrm>
                  <a:custGeom>
                    <a:avLst/>
                    <a:gdLst>
                      <a:gd name="connsiteX0" fmla="*/ 75928 w 200025"/>
                      <a:gd name="connsiteY0" fmla="*/ 7348 h 200025"/>
                      <a:gd name="connsiteX1" fmla="*/ 7348 w 200025"/>
                      <a:gd name="connsiteY1" fmla="*/ 99741 h 200025"/>
                      <a:gd name="connsiteX2" fmla="*/ 103551 w 200025"/>
                      <a:gd name="connsiteY2" fmla="*/ 195943 h 200025"/>
                      <a:gd name="connsiteX3" fmla="*/ 199753 w 200025"/>
                      <a:gd name="connsiteY3" fmla="*/ 99741 h 200025"/>
                      <a:gd name="connsiteX4" fmla="*/ 131173 w 200025"/>
                      <a:gd name="connsiteY4" fmla="*/ 7348 h 2000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0025" h="200025">
                        <a:moveTo>
                          <a:pt x="75928" y="7348"/>
                        </a:moveTo>
                        <a:cubicBezTo>
                          <a:pt x="35923" y="18778"/>
                          <a:pt x="7348" y="55926"/>
                          <a:pt x="7348" y="99741"/>
                        </a:cubicBezTo>
                        <a:cubicBezTo>
                          <a:pt x="7348" y="153081"/>
                          <a:pt x="50211" y="195943"/>
                          <a:pt x="103551" y="195943"/>
                        </a:cubicBezTo>
                        <a:cubicBezTo>
                          <a:pt x="156891" y="195943"/>
                          <a:pt x="199753" y="153081"/>
                          <a:pt x="199753" y="99741"/>
                        </a:cubicBezTo>
                        <a:cubicBezTo>
                          <a:pt x="199753" y="55926"/>
                          <a:pt x="171178" y="19731"/>
                          <a:pt x="131173" y="7348"/>
                        </a:cubicBezTo>
                      </a:path>
                    </a:pathLst>
                  </a:custGeom>
                  <a:noFill/>
                  <a:ln w="12700" cap="sq">
                    <a:solidFill>
                      <a:schemeClr val="bg1">
                        <a:lumMod val="75000"/>
                        <a:alpha val="25000"/>
                      </a:schemeClr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900">
                      <a:gradFill>
                        <a:gsLst>
                          <a:gs pos="0">
                            <a:srgbClr val="505050"/>
                          </a:gs>
                          <a:gs pos="100000">
                            <a:srgbClr val="505050"/>
                          </a:gs>
                        </a:gsLst>
                        <a:lin ang="5400000" scaled="1"/>
                      </a:gradFill>
                    </a:endParaRPr>
                  </a:p>
                </p:txBody>
              </p:sp>
              <p:sp>
                <p:nvSpPr>
                  <p:cNvPr id="52" name="Freeform: Shape 51">
                    <a:extLst>
                      <a:ext uri="{FF2B5EF4-FFF2-40B4-BE49-F238E27FC236}">
                        <a16:creationId xmlns:a16="http://schemas.microsoft.com/office/drawing/2014/main" id="{2900F7D6-6D7C-4FCA-A4E8-CADB598D0BF1}"/>
                      </a:ext>
                    </a:extLst>
                  </p:cNvPr>
                  <p:cNvSpPr/>
                  <p:nvPr/>
                </p:nvSpPr>
                <p:spPr>
                  <a:xfrm>
                    <a:off x="10100874" y="2983718"/>
                    <a:ext cx="34385" cy="550158"/>
                  </a:xfrm>
                  <a:custGeom>
                    <a:avLst/>
                    <a:gdLst>
                      <a:gd name="connsiteX0" fmla="*/ 7348 w 9525"/>
                      <a:gd name="connsiteY0" fmla="*/ 145461 h 152400"/>
                      <a:gd name="connsiteX1" fmla="*/ 7348 w 9525"/>
                      <a:gd name="connsiteY1" fmla="*/ 7348 h 152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9525" h="152400">
                        <a:moveTo>
                          <a:pt x="7348" y="145461"/>
                        </a:moveTo>
                        <a:lnTo>
                          <a:pt x="7348" y="7348"/>
                        </a:lnTo>
                      </a:path>
                    </a:pathLst>
                  </a:custGeom>
                  <a:noFill/>
                  <a:ln w="12700" cap="sq">
                    <a:solidFill>
                      <a:schemeClr val="bg1">
                        <a:lumMod val="75000"/>
                        <a:alpha val="25000"/>
                      </a:schemeClr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900">
                      <a:gradFill>
                        <a:gsLst>
                          <a:gs pos="0">
                            <a:srgbClr val="505050"/>
                          </a:gs>
                          <a:gs pos="100000">
                            <a:srgbClr val="505050"/>
                          </a:gs>
                        </a:gsLst>
                        <a:lin ang="5400000" scaled="1"/>
                      </a:gradFill>
                    </a:endParaRPr>
                  </a:p>
                </p:txBody>
              </p:sp>
            </p:grpSp>
          </p:grp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718F6E5B-3285-43AC-9921-AEF4773FAA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9627799" y="97077"/>
              <a:ext cx="1084871" cy="901628"/>
              <a:chOff x="7415641" y="1662519"/>
              <a:chExt cx="985138" cy="818743"/>
            </a:xfrm>
          </p:grpSpPr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E16A982B-719F-415F-B05E-5CC3D7FBA510}"/>
                  </a:ext>
                </a:extLst>
              </p:cNvPr>
              <p:cNvSpPr/>
              <p:nvPr/>
            </p:nvSpPr>
            <p:spPr bwMode="auto">
              <a:xfrm rot="17738030">
                <a:off x="7415641" y="1662519"/>
                <a:ext cx="818743" cy="818743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05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618A8713-AB53-4D5D-9E18-BE854A38CEF2}"/>
                  </a:ext>
                </a:extLst>
              </p:cNvPr>
              <p:cNvSpPr/>
              <p:nvPr/>
            </p:nvSpPr>
            <p:spPr bwMode="auto">
              <a:xfrm rot="5592036">
                <a:off x="8046994" y="1963999"/>
                <a:ext cx="456993" cy="250576"/>
              </a:xfrm>
              <a:custGeom>
                <a:avLst/>
                <a:gdLst>
                  <a:gd name="connsiteX0" fmla="*/ 0 w 1077304"/>
                  <a:gd name="connsiteY0" fmla="*/ 590702 h 590702"/>
                  <a:gd name="connsiteX1" fmla="*/ 545295 w 1077304"/>
                  <a:gd name="connsiteY1" fmla="*/ 0 h 590702"/>
                  <a:gd name="connsiteX2" fmla="*/ 1077304 w 1077304"/>
                  <a:gd name="connsiteY2" fmla="*/ 576310 h 590702"/>
                  <a:gd name="connsiteX3" fmla="*/ 1008142 w 1077304"/>
                  <a:gd name="connsiteY3" fmla="*/ 534571 h 590702"/>
                  <a:gd name="connsiteX4" fmla="*/ 918840 w 1077304"/>
                  <a:gd name="connsiteY4" fmla="*/ 492312 h 590702"/>
                  <a:gd name="connsiteX5" fmla="*/ 16806 w 1077304"/>
                  <a:gd name="connsiteY5" fmla="*/ 580220 h 590702"/>
                  <a:gd name="connsiteX6" fmla="*/ 2530 w 1077304"/>
                  <a:gd name="connsiteY6" fmla="*/ 590702 h 5907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77304" h="590702">
                    <a:moveTo>
                      <a:pt x="0" y="590702"/>
                    </a:moveTo>
                    <a:lnTo>
                      <a:pt x="545295" y="0"/>
                    </a:lnTo>
                    <a:lnTo>
                      <a:pt x="1077304" y="576310"/>
                    </a:lnTo>
                    <a:lnTo>
                      <a:pt x="1008142" y="534571"/>
                    </a:lnTo>
                    <a:cubicBezTo>
                      <a:pt x="979412" y="519145"/>
                      <a:pt x="949631" y="505024"/>
                      <a:pt x="918840" y="492312"/>
                    </a:cubicBezTo>
                    <a:cubicBezTo>
                      <a:pt x="610938" y="365195"/>
                      <a:pt x="275066" y="409124"/>
                      <a:pt x="16806" y="580220"/>
                    </a:cubicBezTo>
                    <a:lnTo>
                      <a:pt x="2530" y="590702"/>
                    </a:lnTo>
                    <a:close/>
                  </a:path>
                </a:pathLst>
              </a:custGeom>
              <a:solidFill>
                <a:schemeClr val="bg1">
                  <a:alpha val="90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05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24C21885-2B8C-4A9B-8EBA-C01ECFEA78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8519010" y="77112"/>
              <a:ext cx="1060187" cy="901628"/>
              <a:chOff x="7438056" y="1644389"/>
              <a:chExt cx="962723" cy="818743"/>
            </a:xfrm>
          </p:grpSpPr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65FD82E7-1B43-499E-BAF7-3735814C737F}"/>
                  </a:ext>
                </a:extLst>
              </p:cNvPr>
              <p:cNvSpPr/>
              <p:nvPr/>
            </p:nvSpPr>
            <p:spPr bwMode="auto">
              <a:xfrm rot="17738030">
                <a:off x="7438056" y="1644389"/>
                <a:ext cx="818743" cy="818743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05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F48FC7D3-8634-4107-9A4C-E7AEA74441C0}"/>
                  </a:ext>
                </a:extLst>
              </p:cNvPr>
              <p:cNvSpPr/>
              <p:nvPr/>
            </p:nvSpPr>
            <p:spPr bwMode="auto">
              <a:xfrm rot="5592036">
                <a:off x="8046994" y="1963999"/>
                <a:ext cx="456993" cy="250576"/>
              </a:xfrm>
              <a:custGeom>
                <a:avLst/>
                <a:gdLst>
                  <a:gd name="connsiteX0" fmla="*/ 0 w 1077304"/>
                  <a:gd name="connsiteY0" fmla="*/ 590702 h 590702"/>
                  <a:gd name="connsiteX1" fmla="*/ 545295 w 1077304"/>
                  <a:gd name="connsiteY1" fmla="*/ 0 h 590702"/>
                  <a:gd name="connsiteX2" fmla="*/ 1077304 w 1077304"/>
                  <a:gd name="connsiteY2" fmla="*/ 576310 h 590702"/>
                  <a:gd name="connsiteX3" fmla="*/ 1008142 w 1077304"/>
                  <a:gd name="connsiteY3" fmla="*/ 534571 h 590702"/>
                  <a:gd name="connsiteX4" fmla="*/ 918840 w 1077304"/>
                  <a:gd name="connsiteY4" fmla="*/ 492312 h 590702"/>
                  <a:gd name="connsiteX5" fmla="*/ 16806 w 1077304"/>
                  <a:gd name="connsiteY5" fmla="*/ 580220 h 590702"/>
                  <a:gd name="connsiteX6" fmla="*/ 2530 w 1077304"/>
                  <a:gd name="connsiteY6" fmla="*/ 590702 h 5907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77304" h="590702">
                    <a:moveTo>
                      <a:pt x="0" y="590702"/>
                    </a:moveTo>
                    <a:lnTo>
                      <a:pt x="545295" y="0"/>
                    </a:lnTo>
                    <a:lnTo>
                      <a:pt x="1077304" y="576310"/>
                    </a:lnTo>
                    <a:lnTo>
                      <a:pt x="1008142" y="534571"/>
                    </a:lnTo>
                    <a:cubicBezTo>
                      <a:pt x="979412" y="519145"/>
                      <a:pt x="949631" y="505024"/>
                      <a:pt x="918840" y="492312"/>
                    </a:cubicBezTo>
                    <a:cubicBezTo>
                      <a:pt x="610938" y="365195"/>
                      <a:pt x="275066" y="409124"/>
                      <a:pt x="16806" y="580220"/>
                    </a:cubicBezTo>
                    <a:lnTo>
                      <a:pt x="2530" y="590702"/>
                    </a:lnTo>
                    <a:close/>
                  </a:path>
                </a:pathLst>
              </a:custGeom>
              <a:solidFill>
                <a:schemeClr val="bg1">
                  <a:alpha val="90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05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37A94E92-AC52-49EF-A0BC-F537B268A7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10758099" y="97077"/>
              <a:ext cx="1084871" cy="901628"/>
              <a:chOff x="7415641" y="1662519"/>
              <a:chExt cx="985138" cy="818743"/>
            </a:xfrm>
          </p:grpSpPr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8A907669-8FE3-42C6-B6F0-4DAAC5D88E4F}"/>
                  </a:ext>
                </a:extLst>
              </p:cNvPr>
              <p:cNvSpPr/>
              <p:nvPr/>
            </p:nvSpPr>
            <p:spPr bwMode="auto">
              <a:xfrm rot="17738030">
                <a:off x="7415641" y="1662519"/>
                <a:ext cx="818743" cy="818743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05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EFD9D410-17C1-4654-ADF6-F13B39E12E4B}"/>
                  </a:ext>
                </a:extLst>
              </p:cNvPr>
              <p:cNvSpPr/>
              <p:nvPr/>
            </p:nvSpPr>
            <p:spPr bwMode="auto">
              <a:xfrm rot="5592036">
                <a:off x="8046994" y="1963999"/>
                <a:ext cx="456993" cy="250576"/>
              </a:xfrm>
              <a:custGeom>
                <a:avLst/>
                <a:gdLst>
                  <a:gd name="connsiteX0" fmla="*/ 0 w 1077304"/>
                  <a:gd name="connsiteY0" fmla="*/ 590702 h 590702"/>
                  <a:gd name="connsiteX1" fmla="*/ 545295 w 1077304"/>
                  <a:gd name="connsiteY1" fmla="*/ 0 h 590702"/>
                  <a:gd name="connsiteX2" fmla="*/ 1077304 w 1077304"/>
                  <a:gd name="connsiteY2" fmla="*/ 576310 h 590702"/>
                  <a:gd name="connsiteX3" fmla="*/ 1008142 w 1077304"/>
                  <a:gd name="connsiteY3" fmla="*/ 534571 h 590702"/>
                  <a:gd name="connsiteX4" fmla="*/ 918840 w 1077304"/>
                  <a:gd name="connsiteY4" fmla="*/ 492312 h 590702"/>
                  <a:gd name="connsiteX5" fmla="*/ 16806 w 1077304"/>
                  <a:gd name="connsiteY5" fmla="*/ 580220 h 590702"/>
                  <a:gd name="connsiteX6" fmla="*/ 2530 w 1077304"/>
                  <a:gd name="connsiteY6" fmla="*/ 590702 h 5907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77304" h="590702">
                    <a:moveTo>
                      <a:pt x="0" y="590702"/>
                    </a:moveTo>
                    <a:lnTo>
                      <a:pt x="545295" y="0"/>
                    </a:lnTo>
                    <a:lnTo>
                      <a:pt x="1077304" y="576310"/>
                    </a:lnTo>
                    <a:lnTo>
                      <a:pt x="1008142" y="534571"/>
                    </a:lnTo>
                    <a:cubicBezTo>
                      <a:pt x="979412" y="519145"/>
                      <a:pt x="949631" y="505024"/>
                      <a:pt x="918840" y="492312"/>
                    </a:cubicBezTo>
                    <a:cubicBezTo>
                      <a:pt x="610938" y="365195"/>
                      <a:pt x="275066" y="409124"/>
                      <a:pt x="16806" y="580220"/>
                    </a:cubicBezTo>
                    <a:lnTo>
                      <a:pt x="2530" y="590702"/>
                    </a:lnTo>
                    <a:close/>
                  </a:path>
                </a:pathLst>
              </a:custGeom>
              <a:solidFill>
                <a:schemeClr val="bg1">
                  <a:alpha val="90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05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57236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Dynamics 365">
  <a:themeElements>
    <a:clrScheme name="Dynamics365">
      <a:dk1>
        <a:srgbClr val="3C3C41"/>
      </a:dk1>
      <a:lt1>
        <a:srgbClr val="FFFFFF"/>
      </a:lt1>
      <a:dk2>
        <a:srgbClr val="008272"/>
      </a:dk2>
      <a:lt2>
        <a:srgbClr val="FFFFFF"/>
      </a:lt2>
      <a:accent1>
        <a:srgbClr val="EBEBEB"/>
      </a:accent1>
      <a:accent2>
        <a:srgbClr val="75757A"/>
      </a:accent2>
      <a:accent3>
        <a:srgbClr val="3C3C41"/>
      </a:accent3>
      <a:accent4>
        <a:srgbClr val="008272"/>
      </a:accent4>
      <a:accent5>
        <a:srgbClr val="30E5D0"/>
      </a:accent5>
      <a:accent6>
        <a:srgbClr val="FEF000"/>
      </a:accent6>
      <a:hlink>
        <a:srgbClr val="0078D4"/>
      </a:hlink>
      <a:folHlink>
        <a:srgbClr val="0078D4"/>
      </a:folHlink>
    </a:clrScheme>
    <a:fontScheme name="Dynamics 36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4" id="{8EF47BD7-F710-45A9-8AE8-D03654F6711E}" vid="{3CF6A8A8-DA63-4A8A-A544-BAFFF90A76C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E9BD5E2DAB4FB40A2EA7E8D43D511D7" ma:contentTypeVersion="14" ma:contentTypeDescription="Create a new document." ma:contentTypeScope="" ma:versionID="b6daed9dd153e8227bea4621062af96c">
  <xsd:schema xmlns:xsd="http://www.w3.org/2001/XMLSchema" xmlns:xs="http://www.w3.org/2001/XMLSchema" xmlns:p="http://schemas.microsoft.com/office/2006/metadata/properties" xmlns:ns1="http://schemas.microsoft.com/sharepoint/v3" xmlns:ns2="b2855774-7864-472c-b53f-a1c9f38f1d59" xmlns:ns3="efef0bc2-39c0-4cbc-8b06-a8fa4d6f3c44" targetNamespace="http://schemas.microsoft.com/office/2006/metadata/properties" ma:root="true" ma:fieldsID="910b89f0df0426eba21c81865afd6f7c" ns1:_="" ns2:_="" ns3:_="">
    <xsd:import namespace="http://schemas.microsoft.com/sharepoint/v3"/>
    <xsd:import namespace="b2855774-7864-472c-b53f-a1c9f38f1d59"/>
    <xsd:import namespace="efef0bc2-39c0-4cbc-8b06-a8fa4d6f3c4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1:_ip_UnifiedCompliancePolicyProperties" minOccurs="0"/>
                <xsd:element ref="ns1:_ip_UnifiedCompliancePolicyUIAction" minOccurs="0"/>
                <xsd:element ref="ns3:SharedWithUsers" minOccurs="0"/>
                <xsd:element ref="ns3:SharedWithDetail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7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8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2855774-7864-472c-b53f-a1c9f38f1d5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21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fef0bc2-39c0-4cbc-8b06-a8fa4d6f3c44" elementFormDefault="qualified">
    <xsd:import namespace="http://schemas.microsoft.com/office/2006/documentManagement/types"/>
    <xsd:import namespace="http://schemas.microsoft.com/office/infopath/2007/PartnerControls"/>
    <xsd:element name="SharedWithUsers" ma:index="19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  <MediaServiceKeyPoints xmlns="b2855774-7864-472c-b53f-a1c9f38f1d59" xsi:nil="true"/>
  </documentManagement>
</p:properties>
</file>

<file path=customXml/itemProps1.xml><?xml version="1.0" encoding="utf-8"?>
<ds:datastoreItem xmlns:ds="http://schemas.openxmlformats.org/officeDocument/2006/customXml" ds:itemID="{108E94C7-09C8-4893-B19F-70B01292C46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08FCBB5-BE66-43BF-8036-BABE8FF965E6}"/>
</file>

<file path=customXml/itemProps3.xml><?xml version="1.0" encoding="utf-8"?>
<ds:datastoreItem xmlns:ds="http://schemas.openxmlformats.org/officeDocument/2006/customXml" ds:itemID="{438F5A3C-9CBD-40C6-A478-477675752E35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670f2bc3-833b-4a76-b13f-f7d6db0b8f4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1028</TotalTime>
  <Words>1220</Words>
  <Application>Microsoft Office PowerPoint</Application>
  <PresentationFormat>Widescreen</PresentationFormat>
  <Paragraphs>180</Paragraphs>
  <Slides>20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Arial</vt:lpstr>
      <vt:lpstr>Calibri</vt:lpstr>
      <vt:lpstr>Segoe UI</vt:lpstr>
      <vt:lpstr>Segoe UI Semibold</vt:lpstr>
      <vt:lpstr>Segoe UI Semilight</vt:lpstr>
      <vt:lpstr>Wingdings</vt:lpstr>
      <vt:lpstr>Dynamics 365</vt:lpstr>
      <vt:lpstr>App in a Day Microsoft Power Platform</vt:lpstr>
      <vt:lpstr>Business scenario</vt:lpstr>
      <vt:lpstr>Lab objectives</vt:lpstr>
      <vt:lpstr>Lab content</vt:lpstr>
      <vt:lpstr>Pre-requisites</vt:lpstr>
      <vt:lpstr>Provision environment and Dataverse</vt:lpstr>
      <vt:lpstr>Lab overview</vt:lpstr>
      <vt:lpstr>Hands-on-lab 1</vt:lpstr>
      <vt:lpstr>Module 1:Learning objectives</vt:lpstr>
      <vt:lpstr>Hands-on-lab 2 </vt:lpstr>
      <vt:lpstr>Module 2: Learning objectives</vt:lpstr>
      <vt:lpstr>Hands-on-lab 3</vt:lpstr>
      <vt:lpstr>Module 3: Learning objectives</vt:lpstr>
      <vt:lpstr>Hands-on-lab 4</vt:lpstr>
      <vt:lpstr>Module 4: Learning objectives</vt:lpstr>
      <vt:lpstr>Next steps -  Build Your Own Power Apps Solutions </vt:lpstr>
      <vt:lpstr>Crisis response labs</vt:lpstr>
      <vt:lpstr>Lab survey</vt:lpstr>
      <vt:lpstr>Learning resources and Customer stories</vt:lpstr>
      <vt:lpstr>Closing Slide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Yana Berkovich</dc:creator>
  <cp:lastModifiedBy>Julie Yack</cp:lastModifiedBy>
  <cp:revision>65</cp:revision>
  <dcterms:created xsi:type="dcterms:W3CDTF">2020-02-26T19:44:54Z</dcterms:created>
  <dcterms:modified xsi:type="dcterms:W3CDTF">2021-06-15T17:27:49Z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yaberkov@microsoft.com</vt:lpwstr>
  </property>
  <property fmtid="{D5CDD505-2E9C-101B-9397-08002B2CF9AE}" pid="5" name="MSIP_Label_f42aa342-8706-4288-bd11-ebb85995028c_SetDate">
    <vt:lpwstr>2020-02-26T19:54:19.0538122Z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46ec259e-142c-4da3-9d13-897b9f37fdef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  <property fmtid="{D5CDD505-2E9C-101B-9397-08002B2CF9AE}" pid="11" name="ContentTypeId">
    <vt:lpwstr>0x010100CE9BD5E2DAB4FB40A2EA7E8D43D511D7</vt:lpwstr>
  </property>
</Properties>
</file>